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82"/>
  </p:normalViewPr>
  <p:slideViewPr>
    <p:cSldViewPr snapToGrid="0">
      <p:cViewPr varScale="1">
        <p:scale>
          <a:sx n="119" d="100"/>
          <a:sy n="119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ABDF1F-AF4C-4FEE-8445-306ABE878E2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0EF2831-203B-41E0-8D55-FC702CA1CF9B}">
      <dgm:prSet/>
      <dgm:spPr/>
      <dgm:t>
        <a:bodyPr/>
        <a:lstStyle/>
        <a:p>
          <a:r>
            <a:rPr lang="en-US" b="1" baseline="0"/>
            <a:t>Présentation du jeu</a:t>
          </a:r>
          <a:endParaRPr lang="en-US"/>
        </a:p>
      </dgm:t>
    </dgm:pt>
    <dgm:pt modelId="{081DBD3F-1414-48F2-BEC9-350B76F21A9B}" type="parTrans" cxnId="{417FD48C-1ABA-4ED0-8FB6-4AB8153943B7}">
      <dgm:prSet/>
      <dgm:spPr/>
      <dgm:t>
        <a:bodyPr/>
        <a:lstStyle/>
        <a:p>
          <a:endParaRPr lang="en-US"/>
        </a:p>
      </dgm:t>
    </dgm:pt>
    <dgm:pt modelId="{DD677BA7-6AF6-4B6B-93F6-336A884E900E}" type="sibTrans" cxnId="{417FD48C-1ABA-4ED0-8FB6-4AB8153943B7}">
      <dgm:prSet/>
      <dgm:spPr/>
      <dgm:t>
        <a:bodyPr/>
        <a:lstStyle/>
        <a:p>
          <a:endParaRPr lang="en-US"/>
        </a:p>
      </dgm:t>
    </dgm:pt>
    <dgm:pt modelId="{5D99AFB2-6B0C-44B5-8667-C92D54EF5800}">
      <dgm:prSet/>
      <dgm:spPr/>
      <dgm:t>
        <a:bodyPr/>
        <a:lstStyle/>
        <a:p>
          <a:r>
            <a:rPr lang="en-US" b="1" baseline="0"/>
            <a:t>Différents diagrammes</a:t>
          </a:r>
          <a:endParaRPr lang="en-US"/>
        </a:p>
      </dgm:t>
    </dgm:pt>
    <dgm:pt modelId="{0625B45E-844E-4444-961E-AFF1902C891B}" type="parTrans" cxnId="{84DC70E6-EC09-4816-8A8D-D795865D2510}">
      <dgm:prSet/>
      <dgm:spPr/>
      <dgm:t>
        <a:bodyPr/>
        <a:lstStyle/>
        <a:p>
          <a:endParaRPr lang="en-US"/>
        </a:p>
      </dgm:t>
    </dgm:pt>
    <dgm:pt modelId="{A18FF212-E7F8-4D97-8D4A-A733E090C3C3}" type="sibTrans" cxnId="{84DC70E6-EC09-4816-8A8D-D795865D2510}">
      <dgm:prSet/>
      <dgm:spPr/>
      <dgm:t>
        <a:bodyPr/>
        <a:lstStyle/>
        <a:p>
          <a:endParaRPr lang="en-US"/>
        </a:p>
      </dgm:t>
    </dgm:pt>
    <dgm:pt modelId="{2ADC3709-5E23-496B-9592-102A0C83494B}">
      <dgm:prSet/>
      <dgm:spPr/>
      <dgm:t>
        <a:bodyPr/>
        <a:lstStyle/>
        <a:p>
          <a:r>
            <a:rPr lang="en-US" b="1" baseline="0"/>
            <a:t>Conclusion</a:t>
          </a:r>
          <a:endParaRPr lang="en-US"/>
        </a:p>
      </dgm:t>
    </dgm:pt>
    <dgm:pt modelId="{4290C836-4864-41E0-9A8B-2E15192B57C8}" type="parTrans" cxnId="{EE6DDA12-7ECB-48A5-A9A8-59B8CA0D7F43}">
      <dgm:prSet/>
      <dgm:spPr/>
      <dgm:t>
        <a:bodyPr/>
        <a:lstStyle/>
        <a:p>
          <a:endParaRPr lang="en-US"/>
        </a:p>
      </dgm:t>
    </dgm:pt>
    <dgm:pt modelId="{4CCF94CC-3AC9-4887-A8A8-95C60B889653}" type="sibTrans" cxnId="{EE6DDA12-7ECB-48A5-A9A8-59B8CA0D7F43}">
      <dgm:prSet/>
      <dgm:spPr/>
      <dgm:t>
        <a:bodyPr/>
        <a:lstStyle/>
        <a:p>
          <a:endParaRPr lang="en-US"/>
        </a:p>
      </dgm:t>
    </dgm:pt>
    <dgm:pt modelId="{6A3154CF-0944-9745-822A-90A47D4F203E}" type="pres">
      <dgm:prSet presAssocID="{F4ABDF1F-AF4C-4FEE-8445-306ABE878E2A}" presName="linear" presStyleCnt="0">
        <dgm:presLayoutVars>
          <dgm:dir/>
          <dgm:animLvl val="lvl"/>
          <dgm:resizeHandles val="exact"/>
        </dgm:presLayoutVars>
      </dgm:prSet>
      <dgm:spPr/>
    </dgm:pt>
    <dgm:pt modelId="{BB74DDB0-124C-984F-AE44-7D1614E87E54}" type="pres">
      <dgm:prSet presAssocID="{00EF2831-203B-41E0-8D55-FC702CA1CF9B}" presName="parentLin" presStyleCnt="0"/>
      <dgm:spPr/>
    </dgm:pt>
    <dgm:pt modelId="{143B95BF-8637-1C43-96BA-17CC18A25CCD}" type="pres">
      <dgm:prSet presAssocID="{00EF2831-203B-41E0-8D55-FC702CA1CF9B}" presName="parentLeftMargin" presStyleLbl="node1" presStyleIdx="0" presStyleCnt="3"/>
      <dgm:spPr/>
    </dgm:pt>
    <dgm:pt modelId="{7774DE7E-B7A4-A14A-8902-046F1BD54C58}" type="pres">
      <dgm:prSet presAssocID="{00EF2831-203B-41E0-8D55-FC702CA1CF9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3B10B28-F546-6D4E-80FC-ED0058DECCF0}" type="pres">
      <dgm:prSet presAssocID="{00EF2831-203B-41E0-8D55-FC702CA1CF9B}" presName="negativeSpace" presStyleCnt="0"/>
      <dgm:spPr/>
    </dgm:pt>
    <dgm:pt modelId="{415686EB-26B4-ED42-93FA-70440E7F7B07}" type="pres">
      <dgm:prSet presAssocID="{00EF2831-203B-41E0-8D55-FC702CA1CF9B}" presName="childText" presStyleLbl="conFgAcc1" presStyleIdx="0" presStyleCnt="3">
        <dgm:presLayoutVars>
          <dgm:bulletEnabled val="1"/>
        </dgm:presLayoutVars>
      </dgm:prSet>
      <dgm:spPr/>
    </dgm:pt>
    <dgm:pt modelId="{5DFA9206-9881-0A4B-88C8-B88C856FCC7D}" type="pres">
      <dgm:prSet presAssocID="{DD677BA7-6AF6-4B6B-93F6-336A884E900E}" presName="spaceBetweenRectangles" presStyleCnt="0"/>
      <dgm:spPr/>
    </dgm:pt>
    <dgm:pt modelId="{700548A9-EC55-F543-A16B-F0D30AC1ADCF}" type="pres">
      <dgm:prSet presAssocID="{5D99AFB2-6B0C-44B5-8667-C92D54EF5800}" presName="parentLin" presStyleCnt="0"/>
      <dgm:spPr/>
    </dgm:pt>
    <dgm:pt modelId="{14FA0347-60CE-1047-9720-18E79B6C6777}" type="pres">
      <dgm:prSet presAssocID="{5D99AFB2-6B0C-44B5-8667-C92D54EF5800}" presName="parentLeftMargin" presStyleLbl="node1" presStyleIdx="0" presStyleCnt="3"/>
      <dgm:spPr/>
    </dgm:pt>
    <dgm:pt modelId="{096C1A59-7F32-1B43-BD0D-CEA0430951EB}" type="pres">
      <dgm:prSet presAssocID="{5D99AFB2-6B0C-44B5-8667-C92D54EF58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037394B-EC41-CA4F-A6F0-FB81FFE29725}" type="pres">
      <dgm:prSet presAssocID="{5D99AFB2-6B0C-44B5-8667-C92D54EF5800}" presName="negativeSpace" presStyleCnt="0"/>
      <dgm:spPr/>
    </dgm:pt>
    <dgm:pt modelId="{86369A74-090C-8149-977E-564B405D2150}" type="pres">
      <dgm:prSet presAssocID="{5D99AFB2-6B0C-44B5-8667-C92D54EF5800}" presName="childText" presStyleLbl="conFgAcc1" presStyleIdx="1" presStyleCnt="3">
        <dgm:presLayoutVars>
          <dgm:bulletEnabled val="1"/>
        </dgm:presLayoutVars>
      </dgm:prSet>
      <dgm:spPr/>
    </dgm:pt>
    <dgm:pt modelId="{B2FE54E9-06DE-A44B-BE53-E53C39A02961}" type="pres">
      <dgm:prSet presAssocID="{A18FF212-E7F8-4D97-8D4A-A733E090C3C3}" presName="spaceBetweenRectangles" presStyleCnt="0"/>
      <dgm:spPr/>
    </dgm:pt>
    <dgm:pt modelId="{CBA2D141-163C-3241-A795-E080760AF463}" type="pres">
      <dgm:prSet presAssocID="{2ADC3709-5E23-496B-9592-102A0C83494B}" presName="parentLin" presStyleCnt="0"/>
      <dgm:spPr/>
    </dgm:pt>
    <dgm:pt modelId="{928F3879-BD2C-9D4E-BEE6-AB9E4E2D180D}" type="pres">
      <dgm:prSet presAssocID="{2ADC3709-5E23-496B-9592-102A0C83494B}" presName="parentLeftMargin" presStyleLbl="node1" presStyleIdx="1" presStyleCnt="3"/>
      <dgm:spPr/>
    </dgm:pt>
    <dgm:pt modelId="{2C55F036-196A-AD48-9CE0-7CD0087C7CBE}" type="pres">
      <dgm:prSet presAssocID="{2ADC3709-5E23-496B-9592-102A0C8349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B2EB018-18D6-BA49-8D59-07C00AA6ABF2}" type="pres">
      <dgm:prSet presAssocID="{2ADC3709-5E23-496B-9592-102A0C83494B}" presName="negativeSpace" presStyleCnt="0"/>
      <dgm:spPr/>
    </dgm:pt>
    <dgm:pt modelId="{7B4BB39F-4CAA-9244-9509-528A6DC6FABA}" type="pres">
      <dgm:prSet presAssocID="{2ADC3709-5E23-496B-9592-102A0C8349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E6DDA12-7ECB-48A5-A9A8-59B8CA0D7F43}" srcId="{F4ABDF1F-AF4C-4FEE-8445-306ABE878E2A}" destId="{2ADC3709-5E23-496B-9592-102A0C83494B}" srcOrd="2" destOrd="0" parTransId="{4290C836-4864-41E0-9A8B-2E15192B57C8}" sibTransId="{4CCF94CC-3AC9-4887-A8A8-95C60B889653}"/>
    <dgm:cxn modelId="{D53D2613-4251-7549-82F7-9A2E81D54326}" type="presOf" srcId="{5D99AFB2-6B0C-44B5-8667-C92D54EF5800}" destId="{096C1A59-7F32-1B43-BD0D-CEA0430951EB}" srcOrd="1" destOrd="0" presId="urn:microsoft.com/office/officeart/2005/8/layout/list1"/>
    <dgm:cxn modelId="{D54A134F-E0CE-4749-98A7-822E0ACA0936}" type="presOf" srcId="{F4ABDF1F-AF4C-4FEE-8445-306ABE878E2A}" destId="{6A3154CF-0944-9745-822A-90A47D4F203E}" srcOrd="0" destOrd="0" presId="urn:microsoft.com/office/officeart/2005/8/layout/list1"/>
    <dgm:cxn modelId="{5BAD675B-3E8A-264D-8A22-15A4753A4915}" type="presOf" srcId="{00EF2831-203B-41E0-8D55-FC702CA1CF9B}" destId="{143B95BF-8637-1C43-96BA-17CC18A25CCD}" srcOrd="0" destOrd="0" presId="urn:microsoft.com/office/officeart/2005/8/layout/list1"/>
    <dgm:cxn modelId="{140E4672-34D1-AB42-A7C4-C0619D7C3816}" type="presOf" srcId="{00EF2831-203B-41E0-8D55-FC702CA1CF9B}" destId="{7774DE7E-B7A4-A14A-8902-046F1BD54C58}" srcOrd="1" destOrd="0" presId="urn:microsoft.com/office/officeart/2005/8/layout/list1"/>
    <dgm:cxn modelId="{417FD48C-1ABA-4ED0-8FB6-4AB8153943B7}" srcId="{F4ABDF1F-AF4C-4FEE-8445-306ABE878E2A}" destId="{00EF2831-203B-41E0-8D55-FC702CA1CF9B}" srcOrd="0" destOrd="0" parTransId="{081DBD3F-1414-48F2-BEC9-350B76F21A9B}" sibTransId="{DD677BA7-6AF6-4B6B-93F6-336A884E900E}"/>
    <dgm:cxn modelId="{42A9E48F-D2D5-4A4D-A977-E3319D3679D0}" type="presOf" srcId="{2ADC3709-5E23-496B-9592-102A0C83494B}" destId="{928F3879-BD2C-9D4E-BEE6-AB9E4E2D180D}" srcOrd="0" destOrd="0" presId="urn:microsoft.com/office/officeart/2005/8/layout/list1"/>
    <dgm:cxn modelId="{963D47A3-212E-3448-B600-5BAB70AEBC53}" type="presOf" srcId="{5D99AFB2-6B0C-44B5-8667-C92D54EF5800}" destId="{14FA0347-60CE-1047-9720-18E79B6C6777}" srcOrd="0" destOrd="0" presId="urn:microsoft.com/office/officeart/2005/8/layout/list1"/>
    <dgm:cxn modelId="{492422B0-9000-5B4E-85AE-607928FCAC68}" type="presOf" srcId="{2ADC3709-5E23-496B-9592-102A0C83494B}" destId="{2C55F036-196A-AD48-9CE0-7CD0087C7CBE}" srcOrd="1" destOrd="0" presId="urn:microsoft.com/office/officeart/2005/8/layout/list1"/>
    <dgm:cxn modelId="{84DC70E6-EC09-4816-8A8D-D795865D2510}" srcId="{F4ABDF1F-AF4C-4FEE-8445-306ABE878E2A}" destId="{5D99AFB2-6B0C-44B5-8667-C92D54EF5800}" srcOrd="1" destOrd="0" parTransId="{0625B45E-844E-4444-961E-AFF1902C891B}" sibTransId="{A18FF212-E7F8-4D97-8D4A-A733E090C3C3}"/>
    <dgm:cxn modelId="{E2DEA965-E76D-154B-8F20-9ABCAC858401}" type="presParOf" srcId="{6A3154CF-0944-9745-822A-90A47D4F203E}" destId="{BB74DDB0-124C-984F-AE44-7D1614E87E54}" srcOrd="0" destOrd="0" presId="urn:microsoft.com/office/officeart/2005/8/layout/list1"/>
    <dgm:cxn modelId="{EE56FFBA-7049-F146-BA5A-FC9E729BDCDB}" type="presParOf" srcId="{BB74DDB0-124C-984F-AE44-7D1614E87E54}" destId="{143B95BF-8637-1C43-96BA-17CC18A25CCD}" srcOrd="0" destOrd="0" presId="urn:microsoft.com/office/officeart/2005/8/layout/list1"/>
    <dgm:cxn modelId="{A89D31E9-141A-024E-9CB9-2208AC8B80F1}" type="presParOf" srcId="{BB74DDB0-124C-984F-AE44-7D1614E87E54}" destId="{7774DE7E-B7A4-A14A-8902-046F1BD54C58}" srcOrd="1" destOrd="0" presId="urn:microsoft.com/office/officeart/2005/8/layout/list1"/>
    <dgm:cxn modelId="{2E8CE4C7-CF3E-8A44-B9F6-731E8D7E5741}" type="presParOf" srcId="{6A3154CF-0944-9745-822A-90A47D4F203E}" destId="{63B10B28-F546-6D4E-80FC-ED0058DECCF0}" srcOrd="1" destOrd="0" presId="urn:microsoft.com/office/officeart/2005/8/layout/list1"/>
    <dgm:cxn modelId="{130AABA2-D716-3E43-B0BE-E426295CE8D1}" type="presParOf" srcId="{6A3154CF-0944-9745-822A-90A47D4F203E}" destId="{415686EB-26B4-ED42-93FA-70440E7F7B07}" srcOrd="2" destOrd="0" presId="urn:microsoft.com/office/officeart/2005/8/layout/list1"/>
    <dgm:cxn modelId="{40BD6A57-4A20-5743-8E22-4597904F513A}" type="presParOf" srcId="{6A3154CF-0944-9745-822A-90A47D4F203E}" destId="{5DFA9206-9881-0A4B-88C8-B88C856FCC7D}" srcOrd="3" destOrd="0" presId="urn:microsoft.com/office/officeart/2005/8/layout/list1"/>
    <dgm:cxn modelId="{C30C3C9D-74E2-BD40-AEAF-01EEFDFFF627}" type="presParOf" srcId="{6A3154CF-0944-9745-822A-90A47D4F203E}" destId="{700548A9-EC55-F543-A16B-F0D30AC1ADCF}" srcOrd="4" destOrd="0" presId="urn:microsoft.com/office/officeart/2005/8/layout/list1"/>
    <dgm:cxn modelId="{25CE99CA-3D08-D641-8C8C-F222767C0EEA}" type="presParOf" srcId="{700548A9-EC55-F543-A16B-F0D30AC1ADCF}" destId="{14FA0347-60CE-1047-9720-18E79B6C6777}" srcOrd="0" destOrd="0" presId="urn:microsoft.com/office/officeart/2005/8/layout/list1"/>
    <dgm:cxn modelId="{6776229E-F5FA-764F-8139-170230B2E385}" type="presParOf" srcId="{700548A9-EC55-F543-A16B-F0D30AC1ADCF}" destId="{096C1A59-7F32-1B43-BD0D-CEA0430951EB}" srcOrd="1" destOrd="0" presId="urn:microsoft.com/office/officeart/2005/8/layout/list1"/>
    <dgm:cxn modelId="{779646E6-457C-5C49-867D-A2FED752B8E5}" type="presParOf" srcId="{6A3154CF-0944-9745-822A-90A47D4F203E}" destId="{8037394B-EC41-CA4F-A6F0-FB81FFE29725}" srcOrd="5" destOrd="0" presId="urn:microsoft.com/office/officeart/2005/8/layout/list1"/>
    <dgm:cxn modelId="{BCE79585-B0CE-A44A-86E5-40BD26C17665}" type="presParOf" srcId="{6A3154CF-0944-9745-822A-90A47D4F203E}" destId="{86369A74-090C-8149-977E-564B405D2150}" srcOrd="6" destOrd="0" presId="urn:microsoft.com/office/officeart/2005/8/layout/list1"/>
    <dgm:cxn modelId="{58DB1762-70BF-1E44-8369-C9A31F89F701}" type="presParOf" srcId="{6A3154CF-0944-9745-822A-90A47D4F203E}" destId="{B2FE54E9-06DE-A44B-BE53-E53C39A02961}" srcOrd="7" destOrd="0" presId="urn:microsoft.com/office/officeart/2005/8/layout/list1"/>
    <dgm:cxn modelId="{A1F4B391-14D4-A74E-8C3C-8D4E2BB41F09}" type="presParOf" srcId="{6A3154CF-0944-9745-822A-90A47D4F203E}" destId="{CBA2D141-163C-3241-A795-E080760AF463}" srcOrd="8" destOrd="0" presId="urn:microsoft.com/office/officeart/2005/8/layout/list1"/>
    <dgm:cxn modelId="{26A4D2EF-5A67-D243-AAB3-826A96C96C8F}" type="presParOf" srcId="{CBA2D141-163C-3241-A795-E080760AF463}" destId="{928F3879-BD2C-9D4E-BEE6-AB9E4E2D180D}" srcOrd="0" destOrd="0" presId="urn:microsoft.com/office/officeart/2005/8/layout/list1"/>
    <dgm:cxn modelId="{DEF38929-25CA-B14E-AEE1-7C7C71096A54}" type="presParOf" srcId="{CBA2D141-163C-3241-A795-E080760AF463}" destId="{2C55F036-196A-AD48-9CE0-7CD0087C7CBE}" srcOrd="1" destOrd="0" presId="urn:microsoft.com/office/officeart/2005/8/layout/list1"/>
    <dgm:cxn modelId="{BE3B91D4-97F1-8B45-A0DF-CBF8261BC34A}" type="presParOf" srcId="{6A3154CF-0944-9745-822A-90A47D4F203E}" destId="{EB2EB018-18D6-BA49-8D59-07C00AA6ABF2}" srcOrd="9" destOrd="0" presId="urn:microsoft.com/office/officeart/2005/8/layout/list1"/>
    <dgm:cxn modelId="{7A4AD1D4-6BCD-D245-81A3-EB153B32E3C9}" type="presParOf" srcId="{6A3154CF-0944-9745-822A-90A47D4F203E}" destId="{7B4BB39F-4CAA-9244-9509-528A6DC6FAB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795B48-6804-4887-A5E6-393D0852914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585631-6A68-4058-A7C6-B01DCCC3AC27}">
      <dgm:prSet/>
      <dgm:spPr/>
      <dgm:t>
        <a:bodyPr/>
        <a:lstStyle/>
        <a:p>
          <a:r>
            <a:rPr lang="en-US" b="1" baseline="0"/>
            <a:t>Globalité du projet</a:t>
          </a:r>
          <a:endParaRPr lang="en-US"/>
        </a:p>
      </dgm:t>
    </dgm:pt>
    <dgm:pt modelId="{2FB6D021-3D47-467A-8553-E0EAC9A55B50}" type="parTrans" cxnId="{0BB1F05D-9466-4D65-BFD9-818962F0A306}">
      <dgm:prSet/>
      <dgm:spPr/>
      <dgm:t>
        <a:bodyPr/>
        <a:lstStyle/>
        <a:p>
          <a:endParaRPr lang="en-US"/>
        </a:p>
      </dgm:t>
    </dgm:pt>
    <dgm:pt modelId="{28E8747A-9F8E-4755-A3EE-32BC0F473199}" type="sibTrans" cxnId="{0BB1F05D-9466-4D65-BFD9-818962F0A306}">
      <dgm:prSet/>
      <dgm:spPr/>
      <dgm:t>
        <a:bodyPr/>
        <a:lstStyle/>
        <a:p>
          <a:endParaRPr lang="en-US"/>
        </a:p>
      </dgm:t>
    </dgm:pt>
    <dgm:pt modelId="{C33E539E-B706-4881-8BD4-95D89181EE0E}">
      <dgm:prSet/>
      <dgm:spPr/>
      <dgm:t>
        <a:bodyPr/>
        <a:lstStyle/>
        <a:p>
          <a:r>
            <a:rPr lang="en-US" b="1" baseline="0"/>
            <a:t>Difficultés rencontrées</a:t>
          </a:r>
          <a:endParaRPr lang="en-US"/>
        </a:p>
      </dgm:t>
    </dgm:pt>
    <dgm:pt modelId="{EF593C23-007C-443D-94A3-877E85BEBA9A}" type="parTrans" cxnId="{B3E6005D-09A2-40B6-A470-4ABE1043AEA9}">
      <dgm:prSet/>
      <dgm:spPr/>
      <dgm:t>
        <a:bodyPr/>
        <a:lstStyle/>
        <a:p>
          <a:endParaRPr lang="en-US"/>
        </a:p>
      </dgm:t>
    </dgm:pt>
    <dgm:pt modelId="{C4E3882E-6323-44F8-8B5E-0599CCA84717}" type="sibTrans" cxnId="{B3E6005D-09A2-40B6-A470-4ABE1043AEA9}">
      <dgm:prSet/>
      <dgm:spPr/>
      <dgm:t>
        <a:bodyPr/>
        <a:lstStyle/>
        <a:p>
          <a:endParaRPr lang="en-US"/>
        </a:p>
      </dgm:t>
    </dgm:pt>
    <dgm:pt modelId="{427B0A2A-5E2E-402C-8A3C-6D3B7FD4AD7A}" type="pres">
      <dgm:prSet presAssocID="{8A795B48-6804-4887-A5E6-393D08529147}" presName="root" presStyleCnt="0">
        <dgm:presLayoutVars>
          <dgm:dir/>
          <dgm:resizeHandles val="exact"/>
        </dgm:presLayoutVars>
      </dgm:prSet>
      <dgm:spPr/>
    </dgm:pt>
    <dgm:pt modelId="{C174182B-E375-45DB-B3E7-6A54626C69AB}" type="pres">
      <dgm:prSet presAssocID="{A2585631-6A68-4058-A7C6-B01DCCC3AC27}" presName="compNode" presStyleCnt="0"/>
      <dgm:spPr/>
    </dgm:pt>
    <dgm:pt modelId="{D5EEB3FC-C574-4B70-B51D-99C46A50C062}" type="pres">
      <dgm:prSet presAssocID="{A2585631-6A68-4058-A7C6-B01DCCC3AC2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7BC67DE4-CE28-47C1-868C-1BFA40ED4105}" type="pres">
      <dgm:prSet presAssocID="{A2585631-6A68-4058-A7C6-B01DCCC3AC27}" presName="spaceRect" presStyleCnt="0"/>
      <dgm:spPr/>
    </dgm:pt>
    <dgm:pt modelId="{7E187B0A-734C-4309-B82D-AF455E1E4DD0}" type="pres">
      <dgm:prSet presAssocID="{A2585631-6A68-4058-A7C6-B01DCCC3AC27}" presName="textRect" presStyleLbl="revTx" presStyleIdx="0" presStyleCnt="2">
        <dgm:presLayoutVars>
          <dgm:chMax val="1"/>
          <dgm:chPref val="1"/>
        </dgm:presLayoutVars>
      </dgm:prSet>
      <dgm:spPr/>
    </dgm:pt>
    <dgm:pt modelId="{67ED6153-2AF6-4D61-80DD-FA96BD7F87CB}" type="pres">
      <dgm:prSet presAssocID="{28E8747A-9F8E-4755-A3EE-32BC0F473199}" presName="sibTrans" presStyleCnt="0"/>
      <dgm:spPr/>
    </dgm:pt>
    <dgm:pt modelId="{A178A5B8-968E-4EA6-99FB-E93ED0A2D8CD}" type="pres">
      <dgm:prSet presAssocID="{C33E539E-B706-4881-8BD4-95D89181EE0E}" presName="compNode" presStyleCnt="0"/>
      <dgm:spPr/>
    </dgm:pt>
    <dgm:pt modelId="{9CAB0BA3-1375-4CA4-BF65-0727AC0E3C80}" type="pres">
      <dgm:prSet presAssocID="{C33E539E-B706-4881-8BD4-95D89181EE0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26869B2-B98B-4DBC-BA61-0C70CE514EAA}" type="pres">
      <dgm:prSet presAssocID="{C33E539E-B706-4881-8BD4-95D89181EE0E}" presName="spaceRect" presStyleCnt="0"/>
      <dgm:spPr/>
    </dgm:pt>
    <dgm:pt modelId="{4C9319A7-14D4-49AF-9A98-7C5C5B1958A5}" type="pres">
      <dgm:prSet presAssocID="{C33E539E-B706-4881-8BD4-95D89181EE0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3CB6B53-7003-448F-AB88-A48BED7B6AAE}" type="presOf" srcId="{C33E539E-B706-4881-8BD4-95D89181EE0E}" destId="{4C9319A7-14D4-49AF-9A98-7C5C5B1958A5}" srcOrd="0" destOrd="0" presId="urn:microsoft.com/office/officeart/2018/2/layout/IconLabelList"/>
    <dgm:cxn modelId="{B3E6005D-09A2-40B6-A470-4ABE1043AEA9}" srcId="{8A795B48-6804-4887-A5E6-393D08529147}" destId="{C33E539E-B706-4881-8BD4-95D89181EE0E}" srcOrd="1" destOrd="0" parTransId="{EF593C23-007C-443D-94A3-877E85BEBA9A}" sibTransId="{C4E3882E-6323-44F8-8B5E-0599CCA84717}"/>
    <dgm:cxn modelId="{0BB1F05D-9466-4D65-BFD9-818962F0A306}" srcId="{8A795B48-6804-4887-A5E6-393D08529147}" destId="{A2585631-6A68-4058-A7C6-B01DCCC3AC27}" srcOrd="0" destOrd="0" parTransId="{2FB6D021-3D47-467A-8553-E0EAC9A55B50}" sibTransId="{28E8747A-9F8E-4755-A3EE-32BC0F473199}"/>
    <dgm:cxn modelId="{33E85AAF-1B7E-4E53-A3E4-19F4108A3488}" type="presOf" srcId="{8A795B48-6804-4887-A5E6-393D08529147}" destId="{427B0A2A-5E2E-402C-8A3C-6D3B7FD4AD7A}" srcOrd="0" destOrd="0" presId="urn:microsoft.com/office/officeart/2018/2/layout/IconLabelList"/>
    <dgm:cxn modelId="{22F552CB-046D-4AA0-9D62-73608E5CF570}" type="presOf" srcId="{A2585631-6A68-4058-A7C6-B01DCCC3AC27}" destId="{7E187B0A-734C-4309-B82D-AF455E1E4DD0}" srcOrd="0" destOrd="0" presId="urn:microsoft.com/office/officeart/2018/2/layout/IconLabelList"/>
    <dgm:cxn modelId="{55FAB582-DD3F-42C1-B827-0E7358F5D490}" type="presParOf" srcId="{427B0A2A-5E2E-402C-8A3C-6D3B7FD4AD7A}" destId="{C174182B-E375-45DB-B3E7-6A54626C69AB}" srcOrd="0" destOrd="0" presId="urn:microsoft.com/office/officeart/2018/2/layout/IconLabelList"/>
    <dgm:cxn modelId="{0D185E82-5AB3-46DA-8C43-A1299BEE8ED4}" type="presParOf" srcId="{C174182B-E375-45DB-B3E7-6A54626C69AB}" destId="{D5EEB3FC-C574-4B70-B51D-99C46A50C062}" srcOrd="0" destOrd="0" presId="urn:microsoft.com/office/officeart/2018/2/layout/IconLabelList"/>
    <dgm:cxn modelId="{F52752D7-DBCA-4C37-8B07-AA142A5B96E1}" type="presParOf" srcId="{C174182B-E375-45DB-B3E7-6A54626C69AB}" destId="{7BC67DE4-CE28-47C1-868C-1BFA40ED4105}" srcOrd="1" destOrd="0" presId="urn:microsoft.com/office/officeart/2018/2/layout/IconLabelList"/>
    <dgm:cxn modelId="{B06E84FC-9176-4847-85D3-69CE2A794088}" type="presParOf" srcId="{C174182B-E375-45DB-B3E7-6A54626C69AB}" destId="{7E187B0A-734C-4309-B82D-AF455E1E4DD0}" srcOrd="2" destOrd="0" presId="urn:microsoft.com/office/officeart/2018/2/layout/IconLabelList"/>
    <dgm:cxn modelId="{30EF7510-2200-45C6-BEC7-3CAC9DFF14D3}" type="presParOf" srcId="{427B0A2A-5E2E-402C-8A3C-6D3B7FD4AD7A}" destId="{67ED6153-2AF6-4D61-80DD-FA96BD7F87CB}" srcOrd="1" destOrd="0" presId="urn:microsoft.com/office/officeart/2018/2/layout/IconLabelList"/>
    <dgm:cxn modelId="{8FB3B4EE-33CE-48A0-A6F0-0E75968F5D1B}" type="presParOf" srcId="{427B0A2A-5E2E-402C-8A3C-6D3B7FD4AD7A}" destId="{A178A5B8-968E-4EA6-99FB-E93ED0A2D8CD}" srcOrd="2" destOrd="0" presId="urn:microsoft.com/office/officeart/2018/2/layout/IconLabelList"/>
    <dgm:cxn modelId="{8A2751B3-C3DE-4EAA-9C53-6769FDA8C1B4}" type="presParOf" srcId="{A178A5B8-968E-4EA6-99FB-E93ED0A2D8CD}" destId="{9CAB0BA3-1375-4CA4-BF65-0727AC0E3C80}" srcOrd="0" destOrd="0" presId="urn:microsoft.com/office/officeart/2018/2/layout/IconLabelList"/>
    <dgm:cxn modelId="{9FFE13A1-F5DA-47ED-9632-3F3075AD011B}" type="presParOf" srcId="{A178A5B8-968E-4EA6-99FB-E93ED0A2D8CD}" destId="{826869B2-B98B-4DBC-BA61-0C70CE514EAA}" srcOrd="1" destOrd="0" presId="urn:microsoft.com/office/officeart/2018/2/layout/IconLabelList"/>
    <dgm:cxn modelId="{A29F9BC8-E77E-4052-8E72-D006589CEAA7}" type="presParOf" srcId="{A178A5B8-968E-4EA6-99FB-E93ED0A2D8CD}" destId="{4C9319A7-14D4-49AF-9A98-7C5C5B1958A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686EB-26B4-ED42-93FA-70440E7F7B07}">
      <dsp:nvSpPr>
        <dsp:cNvPr id="0" name=""/>
        <dsp:cNvSpPr/>
      </dsp:nvSpPr>
      <dsp:spPr>
        <a:xfrm>
          <a:off x="0" y="659441"/>
          <a:ext cx="572781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4DE7E-B7A4-A14A-8902-046F1BD54C58}">
      <dsp:nvSpPr>
        <dsp:cNvPr id="0" name=""/>
        <dsp:cNvSpPr/>
      </dsp:nvSpPr>
      <dsp:spPr>
        <a:xfrm>
          <a:off x="286390" y="24761"/>
          <a:ext cx="4009471" cy="1269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548" tIns="0" rIns="151548" bIns="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baseline="0"/>
            <a:t>Présentation du jeu</a:t>
          </a:r>
          <a:endParaRPr lang="en-US" sz="4300" kern="1200"/>
        </a:p>
      </dsp:txBody>
      <dsp:txXfrm>
        <a:off x="348355" y="86726"/>
        <a:ext cx="3885541" cy="1145430"/>
      </dsp:txXfrm>
    </dsp:sp>
    <dsp:sp modelId="{86369A74-090C-8149-977E-564B405D2150}">
      <dsp:nvSpPr>
        <dsp:cNvPr id="0" name=""/>
        <dsp:cNvSpPr/>
      </dsp:nvSpPr>
      <dsp:spPr>
        <a:xfrm>
          <a:off x="0" y="2609921"/>
          <a:ext cx="572781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619157"/>
              <a:satOff val="-11294"/>
              <a:lumOff val="-45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C1A59-7F32-1B43-BD0D-CEA0430951EB}">
      <dsp:nvSpPr>
        <dsp:cNvPr id="0" name=""/>
        <dsp:cNvSpPr/>
      </dsp:nvSpPr>
      <dsp:spPr>
        <a:xfrm>
          <a:off x="286390" y="1975241"/>
          <a:ext cx="4009471" cy="1269360"/>
        </a:xfrm>
        <a:prstGeom prst="roundRect">
          <a:avLst/>
        </a:prstGeom>
        <a:solidFill>
          <a:schemeClr val="accent5">
            <a:hueOff val="-7619157"/>
            <a:satOff val="-11294"/>
            <a:lumOff val="-45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548" tIns="0" rIns="151548" bIns="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baseline="0"/>
            <a:t>Différents diagrammes</a:t>
          </a:r>
          <a:endParaRPr lang="en-US" sz="4300" kern="1200"/>
        </a:p>
      </dsp:txBody>
      <dsp:txXfrm>
        <a:off x="348355" y="2037206"/>
        <a:ext cx="3885541" cy="1145430"/>
      </dsp:txXfrm>
    </dsp:sp>
    <dsp:sp modelId="{7B4BB39F-4CAA-9244-9509-528A6DC6FABA}">
      <dsp:nvSpPr>
        <dsp:cNvPr id="0" name=""/>
        <dsp:cNvSpPr/>
      </dsp:nvSpPr>
      <dsp:spPr>
        <a:xfrm>
          <a:off x="0" y="4560401"/>
          <a:ext cx="572781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5238314"/>
              <a:satOff val="-22588"/>
              <a:lumOff val="-90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5F036-196A-AD48-9CE0-7CD0087C7CBE}">
      <dsp:nvSpPr>
        <dsp:cNvPr id="0" name=""/>
        <dsp:cNvSpPr/>
      </dsp:nvSpPr>
      <dsp:spPr>
        <a:xfrm>
          <a:off x="286390" y="3925721"/>
          <a:ext cx="4009471" cy="1269360"/>
        </a:xfrm>
        <a:prstGeom prst="roundRect">
          <a:avLst/>
        </a:prstGeom>
        <a:solidFill>
          <a:schemeClr val="accent5">
            <a:hueOff val="-15238314"/>
            <a:satOff val="-22588"/>
            <a:lumOff val="-90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548" tIns="0" rIns="151548" bIns="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baseline="0"/>
            <a:t>Conclusion</a:t>
          </a:r>
          <a:endParaRPr lang="en-US" sz="4300" kern="1200"/>
        </a:p>
      </dsp:txBody>
      <dsp:txXfrm>
        <a:off x="348355" y="3987686"/>
        <a:ext cx="3885541" cy="11454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EB3FC-C574-4B70-B51D-99C46A50C062}">
      <dsp:nvSpPr>
        <dsp:cNvPr id="0" name=""/>
        <dsp:cNvSpPr/>
      </dsp:nvSpPr>
      <dsp:spPr>
        <a:xfrm>
          <a:off x="1851517" y="188923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187B0A-734C-4309-B82D-AF455E1E4DD0}">
      <dsp:nvSpPr>
        <dsp:cNvPr id="0" name=""/>
        <dsp:cNvSpPr/>
      </dsp:nvSpPr>
      <dsp:spPr>
        <a:xfrm>
          <a:off x="663517" y="260338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1" kern="1200" baseline="0"/>
            <a:t>Globalité du projet</a:t>
          </a:r>
          <a:endParaRPr lang="en-US" sz="5000" kern="1200"/>
        </a:p>
      </dsp:txBody>
      <dsp:txXfrm>
        <a:off x="663517" y="2603380"/>
        <a:ext cx="4320000" cy="720000"/>
      </dsp:txXfrm>
    </dsp:sp>
    <dsp:sp modelId="{9CAB0BA3-1375-4CA4-BF65-0727AC0E3C80}">
      <dsp:nvSpPr>
        <dsp:cNvPr id="0" name=""/>
        <dsp:cNvSpPr/>
      </dsp:nvSpPr>
      <dsp:spPr>
        <a:xfrm>
          <a:off x="6927517" y="188923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319A7-14D4-49AF-9A98-7C5C5B1958A5}">
      <dsp:nvSpPr>
        <dsp:cNvPr id="0" name=""/>
        <dsp:cNvSpPr/>
      </dsp:nvSpPr>
      <dsp:spPr>
        <a:xfrm>
          <a:off x="5739517" y="260338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1" kern="1200" baseline="0"/>
            <a:t>Difficultés rencontrées</a:t>
          </a:r>
          <a:endParaRPr lang="en-US" sz="5000" kern="1200"/>
        </a:p>
      </dsp:txBody>
      <dsp:txXfrm>
        <a:off x="5739517" y="2603380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36759-2CCC-F44F-B95C-384D637F6A5D}" type="datetimeFigureOut">
              <a:rPr lang="en-FR" smtClean="0"/>
              <a:t>02/01/2023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33DB-1A2B-6B4E-A0C2-F60ED2E401E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92041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633DB-1A2B-6B4E-A0C2-F60ED2E401E6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62142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633DB-1A2B-6B4E-A0C2-F60ED2E401E6}" type="slidenum">
              <a:rPr lang="en-FR" smtClean="0"/>
              <a:t>12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97084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59813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6142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01177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7231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15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1923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291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9818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89062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6305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7111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30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74" r:id="rId6"/>
    <p:sldLayoutId id="2147483769" r:id="rId7"/>
    <p:sldLayoutId id="2147483770" r:id="rId8"/>
    <p:sldLayoutId id="2147483771" r:id="rId9"/>
    <p:sldLayoutId id="2147483773" r:id="rId10"/>
    <p:sldLayoutId id="2147483772" r:id="rId11"/>
  </p:sldLayoutIdLst>
  <p:transition spd="slow">
    <p:wipe/>
  </p:transition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FAAE2DA9-9BAF-4D46-BC97-20425C532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42D2C6CA-56BB-4A08-A1E2-342F83955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3D6A03ED-7B7A-4C88-8FFC-A4D8624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isk Board Game, Strategy Games, War Board Games for Adults and Family, 2-5  Players, Ages 10+ - Walmart.com">
            <a:extLst>
              <a:ext uri="{FF2B5EF4-FFF2-40B4-BE49-F238E27FC236}">
                <a16:creationId xmlns:a16="http://schemas.microsoft.com/office/drawing/2014/main" id="{FC0017E0-C83E-D41E-F38E-5983D3CFBA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6" r="-1" b="9536"/>
          <a:stretch/>
        </p:blipFill>
        <p:spPr bwMode="auto">
          <a:xfrm>
            <a:off x="4561582" y="404592"/>
            <a:ext cx="7177672" cy="5810149"/>
          </a:xfrm>
          <a:custGeom>
            <a:avLst/>
            <a:gdLst/>
            <a:ahLst/>
            <a:cxnLst/>
            <a:rect l="l" t="t" r="r" b="b"/>
            <a:pathLst>
              <a:path w="7401982" h="6180550">
                <a:moveTo>
                  <a:pt x="468623" y="34"/>
                </a:moveTo>
                <a:cubicBezTo>
                  <a:pt x="635980" y="409"/>
                  <a:pt x="845682" y="3920"/>
                  <a:pt x="1032947" y="8815"/>
                </a:cubicBezTo>
                <a:lnTo>
                  <a:pt x="6362252" y="38273"/>
                </a:lnTo>
                <a:lnTo>
                  <a:pt x="7392971" y="78157"/>
                </a:lnTo>
                <a:cubicBezTo>
                  <a:pt x="7425268" y="2113988"/>
                  <a:pt x="7360673" y="4125596"/>
                  <a:pt x="7356636" y="6149315"/>
                </a:cubicBezTo>
                <a:lnTo>
                  <a:pt x="7156946" y="6148904"/>
                </a:lnTo>
                <a:lnTo>
                  <a:pt x="1149311" y="6180550"/>
                </a:lnTo>
                <a:cubicBezTo>
                  <a:pt x="670432" y="6151091"/>
                  <a:pt x="328375" y="6180551"/>
                  <a:pt x="0" y="6151091"/>
                </a:cubicBezTo>
                <a:cubicBezTo>
                  <a:pt x="20775" y="3685334"/>
                  <a:pt x="-22804" y="1383584"/>
                  <a:pt x="68412" y="126652"/>
                </a:cubicBezTo>
                <a:cubicBezTo>
                  <a:pt x="76255" y="-27768"/>
                  <a:pt x="69755" y="22759"/>
                  <a:pt x="227100" y="3120"/>
                </a:cubicBezTo>
                <a:cubicBezTo>
                  <a:pt x="283036" y="711"/>
                  <a:pt x="368207" y="-192"/>
                  <a:pt x="468623" y="3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53975754-B125-4FFC-9140-F88A16E3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60726" y="398616"/>
            <a:ext cx="7177671" cy="5810148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31470"/>
              <a:gd name="connsiteY0" fmla="*/ 6405352 h 6405386"/>
              <a:gd name="connsiteX1" fmla="*/ 6552830 w 7631470"/>
              <a:gd name="connsiteY1" fmla="*/ 6396252 h 6405386"/>
              <a:gd name="connsiteX2" fmla="*/ 987782 w 7631470"/>
              <a:gd name="connsiteY2" fmla="*/ 6365722 h 6405386"/>
              <a:gd name="connsiteX3" fmla="*/ 0 w 7631470"/>
              <a:gd name="connsiteY3" fmla="*/ 6336938 h 6405386"/>
              <a:gd name="connsiteX4" fmla="*/ 0 w 7631470"/>
              <a:gd name="connsiteY4" fmla="*/ 32372 h 6405386"/>
              <a:gd name="connsiteX5" fmla="*/ 157934 w 7631470"/>
              <a:gd name="connsiteY5" fmla="*/ 32797 h 6405386"/>
              <a:gd name="connsiteX6" fmla="*/ 6431319 w 7631470"/>
              <a:gd name="connsiteY6" fmla="*/ 0 h 6405386"/>
              <a:gd name="connsiteX7" fmla="*/ 7631470 w 7631470"/>
              <a:gd name="connsiteY7" fmla="*/ 30531 h 6405386"/>
              <a:gd name="connsiteX8" fmla="*/ 7560032 w 7631470"/>
              <a:gd name="connsiteY8" fmla="*/ 6274128 h 6405386"/>
              <a:gd name="connsiteX9" fmla="*/ 7394324 w 7631470"/>
              <a:gd name="connsiteY9" fmla="*/ 6402154 h 6405386"/>
              <a:gd name="connsiteX10" fmla="*/ 7142118 w 7631470"/>
              <a:gd name="connsiteY10" fmla="*/ 6405352 h 6405386"/>
              <a:gd name="connsiteX0" fmla="*/ 7154766 w 7644118"/>
              <a:gd name="connsiteY0" fmla="*/ 6405352 h 6405386"/>
              <a:gd name="connsiteX1" fmla="*/ 6565478 w 7644118"/>
              <a:gd name="connsiteY1" fmla="*/ 6396252 h 6405386"/>
              <a:gd name="connsiteX2" fmla="*/ 1000430 w 7644118"/>
              <a:gd name="connsiteY2" fmla="*/ 6365722 h 6405386"/>
              <a:gd name="connsiteX3" fmla="*/ 0 w 7644118"/>
              <a:gd name="connsiteY3" fmla="*/ 6324387 h 6405386"/>
              <a:gd name="connsiteX4" fmla="*/ 12648 w 7644118"/>
              <a:gd name="connsiteY4" fmla="*/ 32372 h 6405386"/>
              <a:gd name="connsiteX5" fmla="*/ 170582 w 7644118"/>
              <a:gd name="connsiteY5" fmla="*/ 32797 h 6405386"/>
              <a:gd name="connsiteX6" fmla="*/ 6443967 w 7644118"/>
              <a:gd name="connsiteY6" fmla="*/ 0 h 6405386"/>
              <a:gd name="connsiteX7" fmla="*/ 7644118 w 7644118"/>
              <a:gd name="connsiteY7" fmla="*/ 30531 h 6405386"/>
              <a:gd name="connsiteX8" fmla="*/ 7572680 w 7644118"/>
              <a:gd name="connsiteY8" fmla="*/ 6274128 h 6405386"/>
              <a:gd name="connsiteX9" fmla="*/ 7406972 w 7644118"/>
              <a:gd name="connsiteY9" fmla="*/ 6402154 h 6405386"/>
              <a:gd name="connsiteX10" fmla="*/ 7154766 w 7644118"/>
              <a:gd name="connsiteY10" fmla="*/ 6405352 h 6405386"/>
              <a:gd name="connsiteX0" fmla="*/ 7167747 w 7657099"/>
              <a:gd name="connsiteY0" fmla="*/ 6405352 h 6405386"/>
              <a:gd name="connsiteX1" fmla="*/ 6578459 w 7657099"/>
              <a:gd name="connsiteY1" fmla="*/ 6396252 h 6405386"/>
              <a:gd name="connsiteX2" fmla="*/ 1013411 w 7657099"/>
              <a:gd name="connsiteY2" fmla="*/ 6365722 h 6405386"/>
              <a:gd name="connsiteX3" fmla="*/ 12981 w 7657099"/>
              <a:gd name="connsiteY3" fmla="*/ 6324387 h 6405386"/>
              <a:gd name="connsiteX4" fmla="*/ 25629 w 7657099"/>
              <a:gd name="connsiteY4" fmla="*/ 32372 h 6405386"/>
              <a:gd name="connsiteX5" fmla="*/ 183563 w 7657099"/>
              <a:gd name="connsiteY5" fmla="*/ 32797 h 6405386"/>
              <a:gd name="connsiteX6" fmla="*/ 6456948 w 7657099"/>
              <a:gd name="connsiteY6" fmla="*/ 0 h 6405386"/>
              <a:gd name="connsiteX7" fmla="*/ 7657099 w 7657099"/>
              <a:gd name="connsiteY7" fmla="*/ 30531 h 6405386"/>
              <a:gd name="connsiteX8" fmla="*/ 7585661 w 7657099"/>
              <a:gd name="connsiteY8" fmla="*/ 6274128 h 6405386"/>
              <a:gd name="connsiteX9" fmla="*/ 7419953 w 7657099"/>
              <a:gd name="connsiteY9" fmla="*/ 6402154 h 6405386"/>
              <a:gd name="connsiteX10" fmla="*/ 7167747 w 7657099"/>
              <a:gd name="connsiteY10" fmla="*/ 6405352 h 6405386"/>
              <a:gd name="connsiteX0" fmla="*/ 7236700 w 7726052"/>
              <a:gd name="connsiteY0" fmla="*/ 6405352 h 6405386"/>
              <a:gd name="connsiteX1" fmla="*/ 6647412 w 7726052"/>
              <a:gd name="connsiteY1" fmla="*/ 6396252 h 6405386"/>
              <a:gd name="connsiteX2" fmla="*/ 1082364 w 7726052"/>
              <a:gd name="connsiteY2" fmla="*/ 6365722 h 6405386"/>
              <a:gd name="connsiteX3" fmla="*/ 6051 w 7726052"/>
              <a:gd name="connsiteY3" fmla="*/ 6324387 h 6405386"/>
              <a:gd name="connsiteX4" fmla="*/ 94582 w 7726052"/>
              <a:gd name="connsiteY4" fmla="*/ 32372 h 6405386"/>
              <a:gd name="connsiteX5" fmla="*/ 252516 w 7726052"/>
              <a:gd name="connsiteY5" fmla="*/ 32797 h 6405386"/>
              <a:gd name="connsiteX6" fmla="*/ 6525901 w 7726052"/>
              <a:gd name="connsiteY6" fmla="*/ 0 h 6405386"/>
              <a:gd name="connsiteX7" fmla="*/ 7726052 w 7726052"/>
              <a:gd name="connsiteY7" fmla="*/ 30531 h 6405386"/>
              <a:gd name="connsiteX8" fmla="*/ 7654614 w 7726052"/>
              <a:gd name="connsiteY8" fmla="*/ 6274128 h 6405386"/>
              <a:gd name="connsiteX9" fmla="*/ 7488906 w 7726052"/>
              <a:gd name="connsiteY9" fmla="*/ 6402154 h 6405386"/>
              <a:gd name="connsiteX10" fmla="*/ 7236700 w 7726052"/>
              <a:gd name="connsiteY10" fmla="*/ 6405352 h 6405386"/>
              <a:gd name="connsiteX0" fmla="*/ 7240058 w 7729410"/>
              <a:gd name="connsiteY0" fmla="*/ 6405352 h 6405386"/>
              <a:gd name="connsiteX1" fmla="*/ 6650770 w 7729410"/>
              <a:gd name="connsiteY1" fmla="*/ 6396252 h 6405386"/>
              <a:gd name="connsiteX2" fmla="*/ 1085722 w 7729410"/>
              <a:gd name="connsiteY2" fmla="*/ 6365722 h 6405386"/>
              <a:gd name="connsiteX3" fmla="*/ 9409 w 7729410"/>
              <a:gd name="connsiteY3" fmla="*/ 6324387 h 6405386"/>
              <a:gd name="connsiteX4" fmla="*/ 47351 w 7729410"/>
              <a:gd name="connsiteY4" fmla="*/ 32372 h 6405386"/>
              <a:gd name="connsiteX5" fmla="*/ 255874 w 7729410"/>
              <a:gd name="connsiteY5" fmla="*/ 32797 h 6405386"/>
              <a:gd name="connsiteX6" fmla="*/ 6529259 w 7729410"/>
              <a:gd name="connsiteY6" fmla="*/ 0 h 6405386"/>
              <a:gd name="connsiteX7" fmla="*/ 7729410 w 7729410"/>
              <a:gd name="connsiteY7" fmla="*/ 30531 h 6405386"/>
              <a:gd name="connsiteX8" fmla="*/ 7657972 w 7729410"/>
              <a:gd name="connsiteY8" fmla="*/ 6274128 h 6405386"/>
              <a:gd name="connsiteX9" fmla="*/ 7492264 w 7729410"/>
              <a:gd name="connsiteY9" fmla="*/ 6402154 h 6405386"/>
              <a:gd name="connsiteX10" fmla="*/ 7240058 w 7729410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9410" h="6405386">
                <a:moveTo>
                  <a:pt x="7240058" y="6405352"/>
                </a:moveTo>
                <a:cubicBezTo>
                  <a:pt x="7065297" y="6404963"/>
                  <a:pt x="6846319" y="6401325"/>
                  <a:pt x="6650770" y="6396252"/>
                </a:cubicBezTo>
                <a:lnTo>
                  <a:pt x="1085722" y="6365722"/>
                </a:lnTo>
                <a:lnTo>
                  <a:pt x="9409" y="6324387"/>
                </a:lnTo>
                <a:cubicBezTo>
                  <a:pt x="-24317" y="4214496"/>
                  <a:pt x="43135" y="2129710"/>
                  <a:pt x="47351" y="32372"/>
                </a:cubicBezTo>
                <a:lnTo>
                  <a:pt x="255874" y="32797"/>
                </a:lnTo>
                <a:lnTo>
                  <a:pt x="6529259" y="0"/>
                </a:lnTo>
                <a:cubicBezTo>
                  <a:pt x="7029322" y="30531"/>
                  <a:pt x="7386510" y="-1"/>
                  <a:pt x="7729410" y="30531"/>
                </a:cubicBezTo>
                <a:cubicBezTo>
                  <a:pt x="7707716" y="2585987"/>
                  <a:pt x="7753223" y="4971471"/>
                  <a:pt x="7657972" y="6274128"/>
                </a:cubicBezTo>
                <a:cubicBezTo>
                  <a:pt x="7649782" y="6434165"/>
                  <a:pt x="7656570" y="6381800"/>
                  <a:pt x="7492264" y="6402154"/>
                </a:cubicBezTo>
                <a:cubicBezTo>
                  <a:pt x="7433854" y="6404650"/>
                  <a:pt x="7344915" y="6405586"/>
                  <a:pt x="7240058" y="64053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2C673667-46AA-4DF0-A85B-F7D6E52DB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539370" flipH="1" flipV="1">
            <a:off x="617882" y="494866"/>
            <a:ext cx="4036224" cy="2597228"/>
          </a:xfrm>
          <a:custGeom>
            <a:avLst/>
            <a:gdLst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403600 w 3637280"/>
              <a:gd name="connsiteY39" fmla="*/ 3505200 h 4023360"/>
              <a:gd name="connsiteX40" fmla="*/ 3505200 w 3637280"/>
              <a:gd name="connsiteY40" fmla="*/ 3596640 h 4023360"/>
              <a:gd name="connsiteX41" fmla="*/ 3545840 w 3637280"/>
              <a:gd name="connsiteY41" fmla="*/ 3637280 h 4023360"/>
              <a:gd name="connsiteX42" fmla="*/ 3596640 w 3637280"/>
              <a:gd name="connsiteY42" fmla="*/ 3667760 h 4023360"/>
              <a:gd name="connsiteX43" fmla="*/ 3637280 w 3637280"/>
              <a:gd name="connsiteY43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45840 w 3637280"/>
              <a:gd name="connsiteY40" fmla="*/ 3637280 h 4023360"/>
              <a:gd name="connsiteX41" fmla="*/ 3596640 w 3637280"/>
              <a:gd name="connsiteY41" fmla="*/ 3667760 h 4023360"/>
              <a:gd name="connsiteX42" fmla="*/ 3637280 w 3637280"/>
              <a:gd name="connsiteY42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41" fmla="*/ 3637280 w 3637280"/>
              <a:gd name="connsiteY41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0" fmla="*/ 3637280 w 3820160"/>
              <a:gd name="connsiteY0" fmla="*/ 3352800 h 4023360"/>
              <a:gd name="connsiteX1" fmla="*/ 3606800 w 3820160"/>
              <a:gd name="connsiteY1" fmla="*/ 3403600 h 4023360"/>
              <a:gd name="connsiteX2" fmla="*/ 3556000 w 3820160"/>
              <a:gd name="connsiteY2" fmla="*/ 3474720 h 4023360"/>
              <a:gd name="connsiteX3" fmla="*/ 3535680 w 3820160"/>
              <a:gd name="connsiteY3" fmla="*/ 3505200 h 4023360"/>
              <a:gd name="connsiteX4" fmla="*/ 3515360 w 3820160"/>
              <a:gd name="connsiteY4" fmla="*/ 3525520 h 4023360"/>
              <a:gd name="connsiteX5" fmla="*/ 3474720 w 3820160"/>
              <a:gd name="connsiteY5" fmla="*/ 3576320 h 4023360"/>
              <a:gd name="connsiteX6" fmla="*/ 3230880 w 3820160"/>
              <a:gd name="connsiteY6" fmla="*/ 3749040 h 4023360"/>
              <a:gd name="connsiteX7" fmla="*/ 2763520 w 3820160"/>
              <a:gd name="connsiteY7" fmla="*/ 3931920 h 4023360"/>
              <a:gd name="connsiteX8" fmla="*/ 2407920 w 3820160"/>
              <a:gd name="connsiteY8" fmla="*/ 4013200 h 4023360"/>
              <a:gd name="connsiteX9" fmla="*/ 2204720 w 3820160"/>
              <a:gd name="connsiteY9" fmla="*/ 4023360 h 4023360"/>
              <a:gd name="connsiteX10" fmla="*/ 1869440 w 3820160"/>
              <a:gd name="connsiteY10" fmla="*/ 4013200 h 4023360"/>
              <a:gd name="connsiteX11" fmla="*/ 1483360 w 3820160"/>
              <a:gd name="connsiteY11" fmla="*/ 3942080 h 4023360"/>
              <a:gd name="connsiteX12" fmla="*/ 1259840 w 3820160"/>
              <a:gd name="connsiteY12" fmla="*/ 3870960 h 4023360"/>
              <a:gd name="connsiteX13" fmla="*/ 1056640 w 3820160"/>
              <a:gd name="connsiteY13" fmla="*/ 3779520 h 4023360"/>
              <a:gd name="connsiteX14" fmla="*/ 792480 w 3820160"/>
              <a:gd name="connsiteY14" fmla="*/ 3616960 h 4023360"/>
              <a:gd name="connsiteX15" fmla="*/ 355600 w 3820160"/>
              <a:gd name="connsiteY15" fmla="*/ 3017520 h 4023360"/>
              <a:gd name="connsiteX16" fmla="*/ 152400 w 3820160"/>
              <a:gd name="connsiteY16" fmla="*/ 2611120 h 4023360"/>
              <a:gd name="connsiteX17" fmla="*/ 30480 w 3820160"/>
              <a:gd name="connsiteY17" fmla="*/ 2204720 h 4023360"/>
              <a:gd name="connsiteX18" fmla="*/ 0 w 3820160"/>
              <a:gd name="connsiteY18" fmla="*/ 1981200 h 4023360"/>
              <a:gd name="connsiteX19" fmla="*/ 71120 w 3820160"/>
              <a:gd name="connsiteY19" fmla="*/ 1158240 h 4023360"/>
              <a:gd name="connsiteX20" fmla="*/ 132080 w 3820160"/>
              <a:gd name="connsiteY20" fmla="*/ 975360 h 4023360"/>
              <a:gd name="connsiteX21" fmla="*/ 294640 w 3820160"/>
              <a:gd name="connsiteY21" fmla="*/ 690880 h 4023360"/>
              <a:gd name="connsiteX22" fmla="*/ 751840 w 3820160"/>
              <a:gd name="connsiteY22" fmla="*/ 254000 h 4023360"/>
              <a:gd name="connsiteX23" fmla="*/ 1127760 w 3820160"/>
              <a:gd name="connsiteY23" fmla="*/ 71120 h 4023360"/>
              <a:gd name="connsiteX24" fmla="*/ 1432560 w 3820160"/>
              <a:gd name="connsiteY24" fmla="*/ 10160 h 4023360"/>
              <a:gd name="connsiteX25" fmla="*/ 1625600 w 3820160"/>
              <a:gd name="connsiteY25" fmla="*/ 0 h 4023360"/>
              <a:gd name="connsiteX26" fmla="*/ 2174240 w 3820160"/>
              <a:gd name="connsiteY26" fmla="*/ 20320 h 4023360"/>
              <a:gd name="connsiteX27" fmla="*/ 2407920 w 3820160"/>
              <a:gd name="connsiteY27" fmla="*/ 101600 h 4023360"/>
              <a:gd name="connsiteX28" fmla="*/ 2580640 w 3820160"/>
              <a:gd name="connsiteY28" fmla="*/ 223520 h 4023360"/>
              <a:gd name="connsiteX29" fmla="*/ 2794000 w 3820160"/>
              <a:gd name="connsiteY29" fmla="*/ 599440 h 4023360"/>
              <a:gd name="connsiteX30" fmla="*/ 2885440 w 3820160"/>
              <a:gd name="connsiteY30" fmla="*/ 853440 h 4023360"/>
              <a:gd name="connsiteX31" fmla="*/ 3007360 w 3820160"/>
              <a:gd name="connsiteY31" fmla="*/ 1361440 h 4023360"/>
              <a:gd name="connsiteX32" fmla="*/ 3078480 w 3820160"/>
              <a:gd name="connsiteY32" fmla="*/ 1899920 h 4023360"/>
              <a:gd name="connsiteX33" fmla="*/ 3078480 w 3820160"/>
              <a:gd name="connsiteY33" fmla="*/ 2570480 h 4023360"/>
              <a:gd name="connsiteX34" fmla="*/ 3037840 w 3820160"/>
              <a:gd name="connsiteY34" fmla="*/ 2844800 h 4023360"/>
              <a:gd name="connsiteX35" fmla="*/ 3017520 w 3820160"/>
              <a:gd name="connsiteY35" fmla="*/ 2926080 h 4023360"/>
              <a:gd name="connsiteX36" fmla="*/ 2997200 w 3820160"/>
              <a:gd name="connsiteY36" fmla="*/ 2966720 h 4023360"/>
              <a:gd name="connsiteX37" fmla="*/ 3068320 w 3820160"/>
              <a:gd name="connsiteY37" fmla="*/ 3098800 h 4023360"/>
              <a:gd name="connsiteX38" fmla="*/ 3108960 w 3820160"/>
              <a:gd name="connsiteY38" fmla="*/ 3169920 h 4023360"/>
              <a:gd name="connsiteX39" fmla="*/ 3820160 w 3820160"/>
              <a:gd name="connsiteY39" fmla="*/ 3078480 h 4023360"/>
              <a:gd name="connsiteX0" fmla="*/ 3606800 w 3820160"/>
              <a:gd name="connsiteY0" fmla="*/ 3403600 h 4023360"/>
              <a:gd name="connsiteX1" fmla="*/ 3556000 w 3820160"/>
              <a:gd name="connsiteY1" fmla="*/ 3474720 h 4023360"/>
              <a:gd name="connsiteX2" fmla="*/ 3535680 w 3820160"/>
              <a:gd name="connsiteY2" fmla="*/ 3505200 h 4023360"/>
              <a:gd name="connsiteX3" fmla="*/ 3515360 w 3820160"/>
              <a:gd name="connsiteY3" fmla="*/ 3525520 h 4023360"/>
              <a:gd name="connsiteX4" fmla="*/ 3474720 w 3820160"/>
              <a:gd name="connsiteY4" fmla="*/ 3576320 h 4023360"/>
              <a:gd name="connsiteX5" fmla="*/ 3230880 w 3820160"/>
              <a:gd name="connsiteY5" fmla="*/ 3749040 h 4023360"/>
              <a:gd name="connsiteX6" fmla="*/ 2763520 w 3820160"/>
              <a:gd name="connsiteY6" fmla="*/ 3931920 h 4023360"/>
              <a:gd name="connsiteX7" fmla="*/ 2407920 w 3820160"/>
              <a:gd name="connsiteY7" fmla="*/ 4013200 h 4023360"/>
              <a:gd name="connsiteX8" fmla="*/ 2204720 w 3820160"/>
              <a:gd name="connsiteY8" fmla="*/ 4023360 h 4023360"/>
              <a:gd name="connsiteX9" fmla="*/ 1869440 w 3820160"/>
              <a:gd name="connsiteY9" fmla="*/ 4013200 h 4023360"/>
              <a:gd name="connsiteX10" fmla="*/ 1483360 w 3820160"/>
              <a:gd name="connsiteY10" fmla="*/ 3942080 h 4023360"/>
              <a:gd name="connsiteX11" fmla="*/ 1259840 w 3820160"/>
              <a:gd name="connsiteY11" fmla="*/ 3870960 h 4023360"/>
              <a:gd name="connsiteX12" fmla="*/ 1056640 w 3820160"/>
              <a:gd name="connsiteY12" fmla="*/ 3779520 h 4023360"/>
              <a:gd name="connsiteX13" fmla="*/ 792480 w 3820160"/>
              <a:gd name="connsiteY13" fmla="*/ 3616960 h 4023360"/>
              <a:gd name="connsiteX14" fmla="*/ 355600 w 3820160"/>
              <a:gd name="connsiteY14" fmla="*/ 3017520 h 4023360"/>
              <a:gd name="connsiteX15" fmla="*/ 152400 w 3820160"/>
              <a:gd name="connsiteY15" fmla="*/ 2611120 h 4023360"/>
              <a:gd name="connsiteX16" fmla="*/ 30480 w 3820160"/>
              <a:gd name="connsiteY16" fmla="*/ 2204720 h 4023360"/>
              <a:gd name="connsiteX17" fmla="*/ 0 w 3820160"/>
              <a:gd name="connsiteY17" fmla="*/ 1981200 h 4023360"/>
              <a:gd name="connsiteX18" fmla="*/ 71120 w 3820160"/>
              <a:gd name="connsiteY18" fmla="*/ 1158240 h 4023360"/>
              <a:gd name="connsiteX19" fmla="*/ 132080 w 3820160"/>
              <a:gd name="connsiteY19" fmla="*/ 975360 h 4023360"/>
              <a:gd name="connsiteX20" fmla="*/ 294640 w 3820160"/>
              <a:gd name="connsiteY20" fmla="*/ 690880 h 4023360"/>
              <a:gd name="connsiteX21" fmla="*/ 751840 w 3820160"/>
              <a:gd name="connsiteY21" fmla="*/ 254000 h 4023360"/>
              <a:gd name="connsiteX22" fmla="*/ 1127760 w 3820160"/>
              <a:gd name="connsiteY22" fmla="*/ 71120 h 4023360"/>
              <a:gd name="connsiteX23" fmla="*/ 1432560 w 3820160"/>
              <a:gd name="connsiteY23" fmla="*/ 10160 h 4023360"/>
              <a:gd name="connsiteX24" fmla="*/ 1625600 w 3820160"/>
              <a:gd name="connsiteY24" fmla="*/ 0 h 4023360"/>
              <a:gd name="connsiteX25" fmla="*/ 2174240 w 3820160"/>
              <a:gd name="connsiteY25" fmla="*/ 20320 h 4023360"/>
              <a:gd name="connsiteX26" fmla="*/ 2407920 w 3820160"/>
              <a:gd name="connsiteY26" fmla="*/ 101600 h 4023360"/>
              <a:gd name="connsiteX27" fmla="*/ 2580640 w 3820160"/>
              <a:gd name="connsiteY27" fmla="*/ 223520 h 4023360"/>
              <a:gd name="connsiteX28" fmla="*/ 2794000 w 3820160"/>
              <a:gd name="connsiteY28" fmla="*/ 599440 h 4023360"/>
              <a:gd name="connsiteX29" fmla="*/ 2885440 w 3820160"/>
              <a:gd name="connsiteY29" fmla="*/ 853440 h 4023360"/>
              <a:gd name="connsiteX30" fmla="*/ 3007360 w 3820160"/>
              <a:gd name="connsiteY30" fmla="*/ 1361440 h 4023360"/>
              <a:gd name="connsiteX31" fmla="*/ 3078480 w 3820160"/>
              <a:gd name="connsiteY31" fmla="*/ 1899920 h 4023360"/>
              <a:gd name="connsiteX32" fmla="*/ 3078480 w 3820160"/>
              <a:gd name="connsiteY32" fmla="*/ 2570480 h 4023360"/>
              <a:gd name="connsiteX33" fmla="*/ 3037840 w 3820160"/>
              <a:gd name="connsiteY33" fmla="*/ 2844800 h 4023360"/>
              <a:gd name="connsiteX34" fmla="*/ 3017520 w 3820160"/>
              <a:gd name="connsiteY34" fmla="*/ 2926080 h 4023360"/>
              <a:gd name="connsiteX35" fmla="*/ 2997200 w 3820160"/>
              <a:gd name="connsiteY35" fmla="*/ 2966720 h 4023360"/>
              <a:gd name="connsiteX36" fmla="*/ 3068320 w 3820160"/>
              <a:gd name="connsiteY36" fmla="*/ 3098800 h 4023360"/>
              <a:gd name="connsiteX37" fmla="*/ 3108960 w 3820160"/>
              <a:gd name="connsiteY37" fmla="*/ 3169920 h 4023360"/>
              <a:gd name="connsiteX38" fmla="*/ 3820160 w 3820160"/>
              <a:gd name="connsiteY38" fmla="*/ 3078480 h 4023360"/>
              <a:gd name="connsiteX0" fmla="*/ 3556000 w 3820160"/>
              <a:gd name="connsiteY0" fmla="*/ 3474720 h 4023360"/>
              <a:gd name="connsiteX1" fmla="*/ 3535680 w 3820160"/>
              <a:gd name="connsiteY1" fmla="*/ 3505200 h 4023360"/>
              <a:gd name="connsiteX2" fmla="*/ 3515360 w 3820160"/>
              <a:gd name="connsiteY2" fmla="*/ 3525520 h 4023360"/>
              <a:gd name="connsiteX3" fmla="*/ 3474720 w 3820160"/>
              <a:gd name="connsiteY3" fmla="*/ 3576320 h 4023360"/>
              <a:gd name="connsiteX4" fmla="*/ 3230880 w 3820160"/>
              <a:gd name="connsiteY4" fmla="*/ 3749040 h 4023360"/>
              <a:gd name="connsiteX5" fmla="*/ 2763520 w 3820160"/>
              <a:gd name="connsiteY5" fmla="*/ 3931920 h 4023360"/>
              <a:gd name="connsiteX6" fmla="*/ 2407920 w 3820160"/>
              <a:gd name="connsiteY6" fmla="*/ 4013200 h 4023360"/>
              <a:gd name="connsiteX7" fmla="*/ 2204720 w 3820160"/>
              <a:gd name="connsiteY7" fmla="*/ 4023360 h 4023360"/>
              <a:gd name="connsiteX8" fmla="*/ 1869440 w 3820160"/>
              <a:gd name="connsiteY8" fmla="*/ 4013200 h 4023360"/>
              <a:gd name="connsiteX9" fmla="*/ 1483360 w 3820160"/>
              <a:gd name="connsiteY9" fmla="*/ 3942080 h 4023360"/>
              <a:gd name="connsiteX10" fmla="*/ 1259840 w 3820160"/>
              <a:gd name="connsiteY10" fmla="*/ 3870960 h 4023360"/>
              <a:gd name="connsiteX11" fmla="*/ 1056640 w 3820160"/>
              <a:gd name="connsiteY11" fmla="*/ 3779520 h 4023360"/>
              <a:gd name="connsiteX12" fmla="*/ 792480 w 3820160"/>
              <a:gd name="connsiteY12" fmla="*/ 3616960 h 4023360"/>
              <a:gd name="connsiteX13" fmla="*/ 355600 w 3820160"/>
              <a:gd name="connsiteY13" fmla="*/ 3017520 h 4023360"/>
              <a:gd name="connsiteX14" fmla="*/ 152400 w 3820160"/>
              <a:gd name="connsiteY14" fmla="*/ 2611120 h 4023360"/>
              <a:gd name="connsiteX15" fmla="*/ 30480 w 3820160"/>
              <a:gd name="connsiteY15" fmla="*/ 2204720 h 4023360"/>
              <a:gd name="connsiteX16" fmla="*/ 0 w 3820160"/>
              <a:gd name="connsiteY16" fmla="*/ 1981200 h 4023360"/>
              <a:gd name="connsiteX17" fmla="*/ 71120 w 3820160"/>
              <a:gd name="connsiteY17" fmla="*/ 1158240 h 4023360"/>
              <a:gd name="connsiteX18" fmla="*/ 132080 w 3820160"/>
              <a:gd name="connsiteY18" fmla="*/ 975360 h 4023360"/>
              <a:gd name="connsiteX19" fmla="*/ 294640 w 3820160"/>
              <a:gd name="connsiteY19" fmla="*/ 690880 h 4023360"/>
              <a:gd name="connsiteX20" fmla="*/ 751840 w 3820160"/>
              <a:gd name="connsiteY20" fmla="*/ 254000 h 4023360"/>
              <a:gd name="connsiteX21" fmla="*/ 1127760 w 3820160"/>
              <a:gd name="connsiteY21" fmla="*/ 71120 h 4023360"/>
              <a:gd name="connsiteX22" fmla="*/ 1432560 w 3820160"/>
              <a:gd name="connsiteY22" fmla="*/ 10160 h 4023360"/>
              <a:gd name="connsiteX23" fmla="*/ 1625600 w 3820160"/>
              <a:gd name="connsiteY23" fmla="*/ 0 h 4023360"/>
              <a:gd name="connsiteX24" fmla="*/ 2174240 w 3820160"/>
              <a:gd name="connsiteY24" fmla="*/ 20320 h 4023360"/>
              <a:gd name="connsiteX25" fmla="*/ 2407920 w 3820160"/>
              <a:gd name="connsiteY25" fmla="*/ 101600 h 4023360"/>
              <a:gd name="connsiteX26" fmla="*/ 2580640 w 3820160"/>
              <a:gd name="connsiteY26" fmla="*/ 223520 h 4023360"/>
              <a:gd name="connsiteX27" fmla="*/ 2794000 w 3820160"/>
              <a:gd name="connsiteY27" fmla="*/ 599440 h 4023360"/>
              <a:gd name="connsiteX28" fmla="*/ 2885440 w 3820160"/>
              <a:gd name="connsiteY28" fmla="*/ 853440 h 4023360"/>
              <a:gd name="connsiteX29" fmla="*/ 3007360 w 3820160"/>
              <a:gd name="connsiteY29" fmla="*/ 1361440 h 4023360"/>
              <a:gd name="connsiteX30" fmla="*/ 3078480 w 3820160"/>
              <a:gd name="connsiteY30" fmla="*/ 1899920 h 4023360"/>
              <a:gd name="connsiteX31" fmla="*/ 3078480 w 3820160"/>
              <a:gd name="connsiteY31" fmla="*/ 2570480 h 4023360"/>
              <a:gd name="connsiteX32" fmla="*/ 3037840 w 3820160"/>
              <a:gd name="connsiteY32" fmla="*/ 2844800 h 4023360"/>
              <a:gd name="connsiteX33" fmla="*/ 3017520 w 3820160"/>
              <a:gd name="connsiteY33" fmla="*/ 2926080 h 4023360"/>
              <a:gd name="connsiteX34" fmla="*/ 2997200 w 3820160"/>
              <a:gd name="connsiteY34" fmla="*/ 2966720 h 4023360"/>
              <a:gd name="connsiteX35" fmla="*/ 3068320 w 3820160"/>
              <a:gd name="connsiteY35" fmla="*/ 3098800 h 4023360"/>
              <a:gd name="connsiteX36" fmla="*/ 3108960 w 3820160"/>
              <a:gd name="connsiteY36" fmla="*/ 3169920 h 4023360"/>
              <a:gd name="connsiteX37" fmla="*/ 3820160 w 3820160"/>
              <a:gd name="connsiteY37" fmla="*/ 3078480 h 4023360"/>
              <a:gd name="connsiteX0" fmla="*/ 3535680 w 3820160"/>
              <a:gd name="connsiteY0" fmla="*/ 3505200 h 4023360"/>
              <a:gd name="connsiteX1" fmla="*/ 3515360 w 3820160"/>
              <a:gd name="connsiteY1" fmla="*/ 3525520 h 4023360"/>
              <a:gd name="connsiteX2" fmla="*/ 3474720 w 3820160"/>
              <a:gd name="connsiteY2" fmla="*/ 3576320 h 4023360"/>
              <a:gd name="connsiteX3" fmla="*/ 3230880 w 3820160"/>
              <a:gd name="connsiteY3" fmla="*/ 3749040 h 4023360"/>
              <a:gd name="connsiteX4" fmla="*/ 2763520 w 3820160"/>
              <a:gd name="connsiteY4" fmla="*/ 3931920 h 4023360"/>
              <a:gd name="connsiteX5" fmla="*/ 2407920 w 3820160"/>
              <a:gd name="connsiteY5" fmla="*/ 4013200 h 4023360"/>
              <a:gd name="connsiteX6" fmla="*/ 2204720 w 3820160"/>
              <a:gd name="connsiteY6" fmla="*/ 4023360 h 4023360"/>
              <a:gd name="connsiteX7" fmla="*/ 1869440 w 3820160"/>
              <a:gd name="connsiteY7" fmla="*/ 4013200 h 4023360"/>
              <a:gd name="connsiteX8" fmla="*/ 1483360 w 3820160"/>
              <a:gd name="connsiteY8" fmla="*/ 3942080 h 4023360"/>
              <a:gd name="connsiteX9" fmla="*/ 1259840 w 3820160"/>
              <a:gd name="connsiteY9" fmla="*/ 3870960 h 4023360"/>
              <a:gd name="connsiteX10" fmla="*/ 1056640 w 3820160"/>
              <a:gd name="connsiteY10" fmla="*/ 3779520 h 4023360"/>
              <a:gd name="connsiteX11" fmla="*/ 792480 w 3820160"/>
              <a:gd name="connsiteY11" fmla="*/ 3616960 h 4023360"/>
              <a:gd name="connsiteX12" fmla="*/ 355600 w 3820160"/>
              <a:gd name="connsiteY12" fmla="*/ 3017520 h 4023360"/>
              <a:gd name="connsiteX13" fmla="*/ 152400 w 3820160"/>
              <a:gd name="connsiteY13" fmla="*/ 2611120 h 4023360"/>
              <a:gd name="connsiteX14" fmla="*/ 30480 w 3820160"/>
              <a:gd name="connsiteY14" fmla="*/ 2204720 h 4023360"/>
              <a:gd name="connsiteX15" fmla="*/ 0 w 3820160"/>
              <a:gd name="connsiteY15" fmla="*/ 1981200 h 4023360"/>
              <a:gd name="connsiteX16" fmla="*/ 71120 w 3820160"/>
              <a:gd name="connsiteY16" fmla="*/ 1158240 h 4023360"/>
              <a:gd name="connsiteX17" fmla="*/ 132080 w 3820160"/>
              <a:gd name="connsiteY17" fmla="*/ 975360 h 4023360"/>
              <a:gd name="connsiteX18" fmla="*/ 294640 w 3820160"/>
              <a:gd name="connsiteY18" fmla="*/ 690880 h 4023360"/>
              <a:gd name="connsiteX19" fmla="*/ 751840 w 3820160"/>
              <a:gd name="connsiteY19" fmla="*/ 254000 h 4023360"/>
              <a:gd name="connsiteX20" fmla="*/ 1127760 w 3820160"/>
              <a:gd name="connsiteY20" fmla="*/ 71120 h 4023360"/>
              <a:gd name="connsiteX21" fmla="*/ 1432560 w 3820160"/>
              <a:gd name="connsiteY21" fmla="*/ 10160 h 4023360"/>
              <a:gd name="connsiteX22" fmla="*/ 1625600 w 3820160"/>
              <a:gd name="connsiteY22" fmla="*/ 0 h 4023360"/>
              <a:gd name="connsiteX23" fmla="*/ 2174240 w 3820160"/>
              <a:gd name="connsiteY23" fmla="*/ 20320 h 4023360"/>
              <a:gd name="connsiteX24" fmla="*/ 2407920 w 3820160"/>
              <a:gd name="connsiteY24" fmla="*/ 101600 h 4023360"/>
              <a:gd name="connsiteX25" fmla="*/ 2580640 w 3820160"/>
              <a:gd name="connsiteY25" fmla="*/ 223520 h 4023360"/>
              <a:gd name="connsiteX26" fmla="*/ 2794000 w 3820160"/>
              <a:gd name="connsiteY26" fmla="*/ 599440 h 4023360"/>
              <a:gd name="connsiteX27" fmla="*/ 2885440 w 3820160"/>
              <a:gd name="connsiteY27" fmla="*/ 853440 h 4023360"/>
              <a:gd name="connsiteX28" fmla="*/ 3007360 w 3820160"/>
              <a:gd name="connsiteY28" fmla="*/ 1361440 h 4023360"/>
              <a:gd name="connsiteX29" fmla="*/ 3078480 w 3820160"/>
              <a:gd name="connsiteY29" fmla="*/ 1899920 h 4023360"/>
              <a:gd name="connsiteX30" fmla="*/ 3078480 w 3820160"/>
              <a:gd name="connsiteY30" fmla="*/ 2570480 h 4023360"/>
              <a:gd name="connsiteX31" fmla="*/ 3037840 w 3820160"/>
              <a:gd name="connsiteY31" fmla="*/ 2844800 h 4023360"/>
              <a:gd name="connsiteX32" fmla="*/ 3017520 w 3820160"/>
              <a:gd name="connsiteY32" fmla="*/ 2926080 h 4023360"/>
              <a:gd name="connsiteX33" fmla="*/ 2997200 w 3820160"/>
              <a:gd name="connsiteY33" fmla="*/ 2966720 h 4023360"/>
              <a:gd name="connsiteX34" fmla="*/ 3068320 w 3820160"/>
              <a:gd name="connsiteY34" fmla="*/ 3098800 h 4023360"/>
              <a:gd name="connsiteX35" fmla="*/ 3108960 w 3820160"/>
              <a:gd name="connsiteY35" fmla="*/ 3169920 h 4023360"/>
              <a:gd name="connsiteX36" fmla="*/ 3820160 w 3820160"/>
              <a:gd name="connsiteY36" fmla="*/ 3078480 h 4023360"/>
              <a:gd name="connsiteX0" fmla="*/ 3535680 w 3820160"/>
              <a:gd name="connsiteY0" fmla="*/ 350520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20160"/>
              <a:gd name="connsiteY0" fmla="*/ 327152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261360 w 3810000"/>
              <a:gd name="connsiteY27" fmla="*/ 129032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786592 w 3810000"/>
              <a:gd name="connsiteY33" fmla="*/ 3236276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09999 w 3810000"/>
              <a:gd name="connsiteY33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108960 w 3810000"/>
              <a:gd name="connsiteY31" fmla="*/ 3169920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436071 w 3810000"/>
              <a:gd name="connsiteY28" fmla="*/ 2265991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359674 w 3810000"/>
              <a:gd name="connsiteY26" fmla="*/ 1222849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3001978 w 3810000"/>
              <a:gd name="connsiteY24" fmla="*/ 421964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407920 w 3810000"/>
              <a:gd name="connsiteY22" fmla="*/ 101600 h 4023360"/>
              <a:gd name="connsiteX23" fmla="*/ 3001978 w 3810000"/>
              <a:gd name="connsiteY23" fmla="*/ 421964 h 4023360"/>
              <a:gd name="connsiteX24" fmla="*/ 3359674 w 3810000"/>
              <a:gd name="connsiteY24" fmla="*/ 1222849 h 4023360"/>
              <a:gd name="connsiteX25" fmla="*/ 3436071 w 3810000"/>
              <a:gd name="connsiteY25" fmla="*/ 2265991 h 4023360"/>
              <a:gd name="connsiteX26" fmla="*/ 3373317 w 3810000"/>
              <a:gd name="connsiteY26" fmla="*/ 2711759 h 4023360"/>
              <a:gd name="connsiteX27" fmla="*/ 3306183 w 3810000"/>
              <a:gd name="connsiteY27" fmla="*/ 2962752 h 4023360"/>
              <a:gd name="connsiteX28" fmla="*/ 3277496 w 3810000"/>
              <a:gd name="connsiteY28" fmla="*/ 3058791 h 4023360"/>
              <a:gd name="connsiteX29" fmla="*/ 3809999 w 3810000"/>
              <a:gd name="connsiteY29" fmla="*/ 3287872 h 4023360"/>
              <a:gd name="connsiteX0" fmla="*/ 3810000 w 3810000"/>
              <a:gd name="connsiteY0" fmla="*/ 3272025 h 4023865"/>
              <a:gd name="connsiteX1" fmla="*/ 3474720 w 3810000"/>
              <a:gd name="connsiteY1" fmla="*/ 3576825 h 4023865"/>
              <a:gd name="connsiteX2" fmla="*/ 3230880 w 3810000"/>
              <a:gd name="connsiteY2" fmla="*/ 3749545 h 4023865"/>
              <a:gd name="connsiteX3" fmla="*/ 2763520 w 3810000"/>
              <a:gd name="connsiteY3" fmla="*/ 3932425 h 4023865"/>
              <a:gd name="connsiteX4" fmla="*/ 2407920 w 3810000"/>
              <a:gd name="connsiteY4" fmla="*/ 4013705 h 4023865"/>
              <a:gd name="connsiteX5" fmla="*/ 2204720 w 3810000"/>
              <a:gd name="connsiteY5" fmla="*/ 4023865 h 4023865"/>
              <a:gd name="connsiteX6" fmla="*/ 1869440 w 3810000"/>
              <a:gd name="connsiteY6" fmla="*/ 4013705 h 4023865"/>
              <a:gd name="connsiteX7" fmla="*/ 1483360 w 3810000"/>
              <a:gd name="connsiteY7" fmla="*/ 3942585 h 4023865"/>
              <a:gd name="connsiteX8" fmla="*/ 1259840 w 3810000"/>
              <a:gd name="connsiteY8" fmla="*/ 3871465 h 4023865"/>
              <a:gd name="connsiteX9" fmla="*/ 1056640 w 3810000"/>
              <a:gd name="connsiteY9" fmla="*/ 3780025 h 4023865"/>
              <a:gd name="connsiteX10" fmla="*/ 792480 w 3810000"/>
              <a:gd name="connsiteY10" fmla="*/ 3617465 h 4023865"/>
              <a:gd name="connsiteX11" fmla="*/ 355600 w 3810000"/>
              <a:gd name="connsiteY11" fmla="*/ 3018025 h 4023865"/>
              <a:gd name="connsiteX12" fmla="*/ 152400 w 3810000"/>
              <a:gd name="connsiteY12" fmla="*/ 2611625 h 4023865"/>
              <a:gd name="connsiteX13" fmla="*/ 30480 w 3810000"/>
              <a:gd name="connsiteY13" fmla="*/ 2205225 h 4023865"/>
              <a:gd name="connsiteX14" fmla="*/ 0 w 3810000"/>
              <a:gd name="connsiteY14" fmla="*/ 1981705 h 4023865"/>
              <a:gd name="connsiteX15" fmla="*/ 71120 w 3810000"/>
              <a:gd name="connsiteY15" fmla="*/ 1158745 h 4023865"/>
              <a:gd name="connsiteX16" fmla="*/ 132080 w 3810000"/>
              <a:gd name="connsiteY16" fmla="*/ 975865 h 4023865"/>
              <a:gd name="connsiteX17" fmla="*/ 294640 w 3810000"/>
              <a:gd name="connsiteY17" fmla="*/ 691385 h 4023865"/>
              <a:gd name="connsiteX18" fmla="*/ 751840 w 3810000"/>
              <a:gd name="connsiteY18" fmla="*/ 254505 h 4023865"/>
              <a:gd name="connsiteX19" fmla="*/ 1127760 w 3810000"/>
              <a:gd name="connsiteY19" fmla="*/ 71625 h 4023865"/>
              <a:gd name="connsiteX20" fmla="*/ 1625600 w 3810000"/>
              <a:gd name="connsiteY20" fmla="*/ 505 h 4023865"/>
              <a:gd name="connsiteX21" fmla="*/ 2407920 w 3810000"/>
              <a:gd name="connsiteY21" fmla="*/ 102105 h 4023865"/>
              <a:gd name="connsiteX22" fmla="*/ 3001978 w 3810000"/>
              <a:gd name="connsiteY22" fmla="*/ 422469 h 4023865"/>
              <a:gd name="connsiteX23" fmla="*/ 3359674 w 3810000"/>
              <a:gd name="connsiteY23" fmla="*/ 1223354 h 4023865"/>
              <a:gd name="connsiteX24" fmla="*/ 3436071 w 3810000"/>
              <a:gd name="connsiteY24" fmla="*/ 2266496 h 4023865"/>
              <a:gd name="connsiteX25" fmla="*/ 3373317 w 3810000"/>
              <a:gd name="connsiteY25" fmla="*/ 2712264 h 4023865"/>
              <a:gd name="connsiteX26" fmla="*/ 3306183 w 3810000"/>
              <a:gd name="connsiteY26" fmla="*/ 2963257 h 4023865"/>
              <a:gd name="connsiteX27" fmla="*/ 3277496 w 3810000"/>
              <a:gd name="connsiteY27" fmla="*/ 3059296 h 4023865"/>
              <a:gd name="connsiteX28" fmla="*/ 3809999 w 3810000"/>
              <a:gd name="connsiteY28" fmla="*/ 3288377 h 4023865"/>
              <a:gd name="connsiteX0" fmla="*/ 3810000 w 3810000"/>
              <a:gd name="connsiteY0" fmla="*/ 3281919 h 4033759"/>
              <a:gd name="connsiteX1" fmla="*/ 3474720 w 3810000"/>
              <a:gd name="connsiteY1" fmla="*/ 3586719 h 4033759"/>
              <a:gd name="connsiteX2" fmla="*/ 3230880 w 3810000"/>
              <a:gd name="connsiteY2" fmla="*/ 3759439 h 4033759"/>
              <a:gd name="connsiteX3" fmla="*/ 2763520 w 3810000"/>
              <a:gd name="connsiteY3" fmla="*/ 3942319 h 4033759"/>
              <a:gd name="connsiteX4" fmla="*/ 2407920 w 3810000"/>
              <a:gd name="connsiteY4" fmla="*/ 4023599 h 4033759"/>
              <a:gd name="connsiteX5" fmla="*/ 2204720 w 3810000"/>
              <a:gd name="connsiteY5" fmla="*/ 4033759 h 4033759"/>
              <a:gd name="connsiteX6" fmla="*/ 1869440 w 3810000"/>
              <a:gd name="connsiteY6" fmla="*/ 4023599 h 4033759"/>
              <a:gd name="connsiteX7" fmla="*/ 1483360 w 3810000"/>
              <a:gd name="connsiteY7" fmla="*/ 3952479 h 4033759"/>
              <a:gd name="connsiteX8" fmla="*/ 1259840 w 3810000"/>
              <a:gd name="connsiteY8" fmla="*/ 3881359 h 4033759"/>
              <a:gd name="connsiteX9" fmla="*/ 1056640 w 3810000"/>
              <a:gd name="connsiteY9" fmla="*/ 3789919 h 4033759"/>
              <a:gd name="connsiteX10" fmla="*/ 792480 w 3810000"/>
              <a:gd name="connsiteY10" fmla="*/ 3627359 h 4033759"/>
              <a:gd name="connsiteX11" fmla="*/ 355600 w 3810000"/>
              <a:gd name="connsiteY11" fmla="*/ 3027919 h 4033759"/>
              <a:gd name="connsiteX12" fmla="*/ 152400 w 3810000"/>
              <a:gd name="connsiteY12" fmla="*/ 2621519 h 4033759"/>
              <a:gd name="connsiteX13" fmla="*/ 30480 w 3810000"/>
              <a:gd name="connsiteY13" fmla="*/ 2215119 h 4033759"/>
              <a:gd name="connsiteX14" fmla="*/ 0 w 3810000"/>
              <a:gd name="connsiteY14" fmla="*/ 1991599 h 4033759"/>
              <a:gd name="connsiteX15" fmla="*/ 71120 w 3810000"/>
              <a:gd name="connsiteY15" fmla="*/ 1168639 h 4033759"/>
              <a:gd name="connsiteX16" fmla="*/ 132080 w 3810000"/>
              <a:gd name="connsiteY16" fmla="*/ 985759 h 4033759"/>
              <a:gd name="connsiteX17" fmla="*/ 294640 w 3810000"/>
              <a:gd name="connsiteY17" fmla="*/ 701279 h 4033759"/>
              <a:gd name="connsiteX18" fmla="*/ 1127760 w 3810000"/>
              <a:gd name="connsiteY18" fmla="*/ 81519 h 4033759"/>
              <a:gd name="connsiteX19" fmla="*/ 1625600 w 3810000"/>
              <a:gd name="connsiteY19" fmla="*/ 10399 h 4033759"/>
              <a:gd name="connsiteX20" fmla="*/ 2407920 w 3810000"/>
              <a:gd name="connsiteY20" fmla="*/ 111999 h 4033759"/>
              <a:gd name="connsiteX21" fmla="*/ 3001978 w 3810000"/>
              <a:gd name="connsiteY21" fmla="*/ 432363 h 4033759"/>
              <a:gd name="connsiteX22" fmla="*/ 3359674 w 3810000"/>
              <a:gd name="connsiteY22" fmla="*/ 1233248 h 4033759"/>
              <a:gd name="connsiteX23" fmla="*/ 3436071 w 3810000"/>
              <a:gd name="connsiteY23" fmla="*/ 2276390 h 4033759"/>
              <a:gd name="connsiteX24" fmla="*/ 3373317 w 3810000"/>
              <a:gd name="connsiteY24" fmla="*/ 2722158 h 4033759"/>
              <a:gd name="connsiteX25" fmla="*/ 3306183 w 3810000"/>
              <a:gd name="connsiteY25" fmla="*/ 2973151 h 4033759"/>
              <a:gd name="connsiteX26" fmla="*/ 3277496 w 3810000"/>
              <a:gd name="connsiteY26" fmla="*/ 3069190 h 4033759"/>
              <a:gd name="connsiteX27" fmla="*/ 3809999 w 3810000"/>
              <a:gd name="connsiteY27" fmla="*/ 3298271 h 4033759"/>
              <a:gd name="connsiteX0" fmla="*/ 3810000 w 3810000"/>
              <a:gd name="connsiteY0" fmla="*/ 3271645 h 4023485"/>
              <a:gd name="connsiteX1" fmla="*/ 3474720 w 3810000"/>
              <a:gd name="connsiteY1" fmla="*/ 3576445 h 4023485"/>
              <a:gd name="connsiteX2" fmla="*/ 3230880 w 3810000"/>
              <a:gd name="connsiteY2" fmla="*/ 3749165 h 4023485"/>
              <a:gd name="connsiteX3" fmla="*/ 2763520 w 3810000"/>
              <a:gd name="connsiteY3" fmla="*/ 3932045 h 4023485"/>
              <a:gd name="connsiteX4" fmla="*/ 2407920 w 3810000"/>
              <a:gd name="connsiteY4" fmla="*/ 4013325 h 4023485"/>
              <a:gd name="connsiteX5" fmla="*/ 2204720 w 3810000"/>
              <a:gd name="connsiteY5" fmla="*/ 4023485 h 4023485"/>
              <a:gd name="connsiteX6" fmla="*/ 1869440 w 3810000"/>
              <a:gd name="connsiteY6" fmla="*/ 4013325 h 4023485"/>
              <a:gd name="connsiteX7" fmla="*/ 1483360 w 3810000"/>
              <a:gd name="connsiteY7" fmla="*/ 3942205 h 4023485"/>
              <a:gd name="connsiteX8" fmla="*/ 1259840 w 3810000"/>
              <a:gd name="connsiteY8" fmla="*/ 3871085 h 4023485"/>
              <a:gd name="connsiteX9" fmla="*/ 1056640 w 3810000"/>
              <a:gd name="connsiteY9" fmla="*/ 3779645 h 4023485"/>
              <a:gd name="connsiteX10" fmla="*/ 792480 w 3810000"/>
              <a:gd name="connsiteY10" fmla="*/ 3617085 h 4023485"/>
              <a:gd name="connsiteX11" fmla="*/ 355600 w 3810000"/>
              <a:gd name="connsiteY11" fmla="*/ 3017645 h 4023485"/>
              <a:gd name="connsiteX12" fmla="*/ 152400 w 3810000"/>
              <a:gd name="connsiteY12" fmla="*/ 2611245 h 4023485"/>
              <a:gd name="connsiteX13" fmla="*/ 30480 w 3810000"/>
              <a:gd name="connsiteY13" fmla="*/ 2204845 h 4023485"/>
              <a:gd name="connsiteX14" fmla="*/ 0 w 3810000"/>
              <a:gd name="connsiteY14" fmla="*/ 1981325 h 4023485"/>
              <a:gd name="connsiteX15" fmla="*/ 71120 w 3810000"/>
              <a:gd name="connsiteY15" fmla="*/ 1158365 h 4023485"/>
              <a:gd name="connsiteX16" fmla="*/ 132080 w 3810000"/>
              <a:gd name="connsiteY16" fmla="*/ 975485 h 4023485"/>
              <a:gd name="connsiteX17" fmla="*/ 294640 w 3810000"/>
              <a:gd name="connsiteY17" fmla="*/ 691005 h 4023485"/>
              <a:gd name="connsiteX18" fmla="*/ 893683 w 3810000"/>
              <a:gd name="connsiteY18" fmla="*/ 261752 h 4023485"/>
              <a:gd name="connsiteX19" fmla="*/ 1625600 w 3810000"/>
              <a:gd name="connsiteY19" fmla="*/ 125 h 4023485"/>
              <a:gd name="connsiteX20" fmla="*/ 2407920 w 3810000"/>
              <a:gd name="connsiteY20" fmla="*/ 101725 h 4023485"/>
              <a:gd name="connsiteX21" fmla="*/ 3001978 w 3810000"/>
              <a:gd name="connsiteY21" fmla="*/ 422089 h 4023485"/>
              <a:gd name="connsiteX22" fmla="*/ 3359674 w 3810000"/>
              <a:gd name="connsiteY22" fmla="*/ 1222974 h 4023485"/>
              <a:gd name="connsiteX23" fmla="*/ 3436071 w 3810000"/>
              <a:gd name="connsiteY23" fmla="*/ 2266116 h 4023485"/>
              <a:gd name="connsiteX24" fmla="*/ 3373317 w 3810000"/>
              <a:gd name="connsiteY24" fmla="*/ 2711884 h 4023485"/>
              <a:gd name="connsiteX25" fmla="*/ 3306183 w 3810000"/>
              <a:gd name="connsiteY25" fmla="*/ 2962877 h 4023485"/>
              <a:gd name="connsiteX26" fmla="*/ 3277496 w 3810000"/>
              <a:gd name="connsiteY26" fmla="*/ 3058916 h 4023485"/>
              <a:gd name="connsiteX27" fmla="*/ 3809999 w 3810000"/>
              <a:gd name="connsiteY27" fmla="*/ 3287997 h 4023485"/>
              <a:gd name="connsiteX0" fmla="*/ 3810000 w 3810000"/>
              <a:gd name="connsiteY0" fmla="*/ 3220097 h 3971937"/>
              <a:gd name="connsiteX1" fmla="*/ 3474720 w 3810000"/>
              <a:gd name="connsiteY1" fmla="*/ 3524897 h 3971937"/>
              <a:gd name="connsiteX2" fmla="*/ 3230880 w 3810000"/>
              <a:gd name="connsiteY2" fmla="*/ 3697617 h 3971937"/>
              <a:gd name="connsiteX3" fmla="*/ 2763520 w 3810000"/>
              <a:gd name="connsiteY3" fmla="*/ 3880497 h 3971937"/>
              <a:gd name="connsiteX4" fmla="*/ 2407920 w 3810000"/>
              <a:gd name="connsiteY4" fmla="*/ 3961777 h 3971937"/>
              <a:gd name="connsiteX5" fmla="*/ 2204720 w 3810000"/>
              <a:gd name="connsiteY5" fmla="*/ 3971937 h 3971937"/>
              <a:gd name="connsiteX6" fmla="*/ 1869440 w 3810000"/>
              <a:gd name="connsiteY6" fmla="*/ 3961777 h 3971937"/>
              <a:gd name="connsiteX7" fmla="*/ 1483360 w 3810000"/>
              <a:gd name="connsiteY7" fmla="*/ 3890657 h 3971937"/>
              <a:gd name="connsiteX8" fmla="*/ 1259840 w 3810000"/>
              <a:gd name="connsiteY8" fmla="*/ 3819537 h 3971937"/>
              <a:gd name="connsiteX9" fmla="*/ 1056640 w 3810000"/>
              <a:gd name="connsiteY9" fmla="*/ 3728097 h 3971937"/>
              <a:gd name="connsiteX10" fmla="*/ 792480 w 3810000"/>
              <a:gd name="connsiteY10" fmla="*/ 3565537 h 3971937"/>
              <a:gd name="connsiteX11" fmla="*/ 355600 w 3810000"/>
              <a:gd name="connsiteY11" fmla="*/ 2966097 h 3971937"/>
              <a:gd name="connsiteX12" fmla="*/ 152400 w 3810000"/>
              <a:gd name="connsiteY12" fmla="*/ 2559697 h 3971937"/>
              <a:gd name="connsiteX13" fmla="*/ 30480 w 3810000"/>
              <a:gd name="connsiteY13" fmla="*/ 2153297 h 3971937"/>
              <a:gd name="connsiteX14" fmla="*/ 0 w 3810000"/>
              <a:gd name="connsiteY14" fmla="*/ 1929777 h 3971937"/>
              <a:gd name="connsiteX15" fmla="*/ 71120 w 3810000"/>
              <a:gd name="connsiteY15" fmla="*/ 1106817 h 3971937"/>
              <a:gd name="connsiteX16" fmla="*/ 132080 w 3810000"/>
              <a:gd name="connsiteY16" fmla="*/ 923937 h 3971937"/>
              <a:gd name="connsiteX17" fmla="*/ 294640 w 3810000"/>
              <a:gd name="connsiteY17" fmla="*/ 639457 h 3971937"/>
              <a:gd name="connsiteX18" fmla="*/ 893683 w 3810000"/>
              <a:gd name="connsiteY18" fmla="*/ 210204 h 3971937"/>
              <a:gd name="connsiteX19" fmla="*/ 1625600 w 3810000"/>
              <a:gd name="connsiteY19" fmla="*/ 172 h 3971937"/>
              <a:gd name="connsiteX20" fmla="*/ 2407920 w 3810000"/>
              <a:gd name="connsiteY20" fmla="*/ 50177 h 3971937"/>
              <a:gd name="connsiteX21" fmla="*/ 3001978 w 3810000"/>
              <a:gd name="connsiteY21" fmla="*/ 370541 h 3971937"/>
              <a:gd name="connsiteX22" fmla="*/ 3359674 w 3810000"/>
              <a:gd name="connsiteY22" fmla="*/ 1171426 h 3971937"/>
              <a:gd name="connsiteX23" fmla="*/ 3436071 w 3810000"/>
              <a:gd name="connsiteY23" fmla="*/ 2214568 h 3971937"/>
              <a:gd name="connsiteX24" fmla="*/ 3373317 w 3810000"/>
              <a:gd name="connsiteY24" fmla="*/ 2660336 h 3971937"/>
              <a:gd name="connsiteX25" fmla="*/ 3306183 w 3810000"/>
              <a:gd name="connsiteY25" fmla="*/ 2911329 h 3971937"/>
              <a:gd name="connsiteX26" fmla="*/ 3277496 w 3810000"/>
              <a:gd name="connsiteY26" fmla="*/ 3007368 h 3971937"/>
              <a:gd name="connsiteX27" fmla="*/ 3809999 w 3810000"/>
              <a:gd name="connsiteY27" fmla="*/ 3236449 h 3971937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94640 w 3810000"/>
              <a:gd name="connsiteY17" fmla="*/ 639285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937609 w 3810000"/>
              <a:gd name="connsiteY9" fmla="*/ 3434392 h 3971765"/>
              <a:gd name="connsiteX10" fmla="*/ 266650 w 3810000"/>
              <a:gd name="connsiteY10" fmla="*/ 3001646 h 3971765"/>
              <a:gd name="connsiteX11" fmla="*/ 152400 w 3810000"/>
              <a:gd name="connsiteY11" fmla="*/ 2559525 h 3971765"/>
              <a:gd name="connsiteX12" fmla="*/ 30480 w 3810000"/>
              <a:gd name="connsiteY12" fmla="*/ 2153125 h 3971765"/>
              <a:gd name="connsiteX13" fmla="*/ 0 w 3810000"/>
              <a:gd name="connsiteY13" fmla="*/ 1929605 h 3971765"/>
              <a:gd name="connsiteX14" fmla="*/ 61757 w 3810000"/>
              <a:gd name="connsiteY14" fmla="*/ 1344779 h 3971765"/>
              <a:gd name="connsiteX15" fmla="*/ 275913 w 3810000"/>
              <a:gd name="connsiteY15" fmla="*/ 940921 h 3971765"/>
              <a:gd name="connsiteX16" fmla="*/ 893683 w 3810000"/>
              <a:gd name="connsiteY16" fmla="*/ 210032 h 3971765"/>
              <a:gd name="connsiteX17" fmla="*/ 1625600 w 3810000"/>
              <a:gd name="connsiteY17" fmla="*/ 0 h 3971765"/>
              <a:gd name="connsiteX18" fmla="*/ 2407920 w 3810000"/>
              <a:gd name="connsiteY18" fmla="*/ 50005 h 3971765"/>
              <a:gd name="connsiteX19" fmla="*/ 3001978 w 3810000"/>
              <a:gd name="connsiteY19" fmla="*/ 370369 h 3971765"/>
              <a:gd name="connsiteX20" fmla="*/ 3359674 w 3810000"/>
              <a:gd name="connsiteY20" fmla="*/ 1171254 h 3971765"/>
              <a:gd name="connsiteX21" fmla="*/ 3436071 w 3810000"/>
              <a:gd name="connsiteY21" fmla="*/ 2214396 h 3971765"/>
              <a:gd name="connsiteX22" fmla="*/ 3373317 w 3810000"/>
              <a:gd name="connsiteY22" fmla="*/ 2660164 h 3971765"/>
              <a:gd name="connsiteX23" fmla="*/ 3306183 w 3810000"/>
              <a:gd name="connsiteY23" fmla="*/ 2911157 h 3971765"/>
              <a:gd name="connsiteX24" fmla="*/ 3277496 w 3810000"/>
              <a:gd name="connsiteY24" fmla="*/ 3007196 h 3971765"/>
              <a:gd name="connsiteX25" fmla="*/ 3809999 w 3810000"/>
              <a:gd name="connsiteY25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483360 w 3810000"/>
              <a:gd name="connsiteY6" fmla="*/ 3890485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0326"/>
              <a:gd name="connsiteX1" fmla="*/ 3474720 w 3810000"/>
              <a:gd name="connsiteY1" fmla="*/ 3524725 h 3970326"/>
              <a:gd name="connsiteX2" fmla="*/ 3230880 w 3810000"/>
              <a:gd name="connsiteY2" fmla="*/ 3697445 h 3970326"/>
              <a:gd name="connsiteX3" fmla="*/ 2763520 w 3810000"/>
              <a:gd name="connsiteY3" fmla="*/ 3880325 h 3970326"/>
              <a:gd name="connsiteX4" fmla="*/ 2407920 w 3810000"/>
              <a:gd name="connsiteY4" fmla="*/ 3961605 h 3970326"/>
              <a:gd name="connsiteX5" fmla="*/ 1665941 w 3810000"/>
              <a:gd name="connsiteY5" fmla="*/ 3644413 h 3970326"/>
              <a:gd name="connsiteX6" fmla="*/ 1372197 w 3810000"/>
              <a:gd name="connsiteY6" fmla="*/ 3581231 h 3970326"/>
              <a:gd name="connsiteX7" fmla="*/ 937609 w 3810000"/>
              <a:gd name="connsiteY7" fmla="*/ 3434392 h 3970326"/>
              <a:gd name="connsiteX8" fmla="*/ 266650 w 3810000"/>
              <a:gd name="connsiteY8" fmla="*/ 3001646 h 3970326"/>
              <a:gd name="connsiteX9" fmla="*/ 152400 w 3810000"/>
              <a:gd name="connsiteY9" fmla="*/ 2559525 h 3970326"/>
              <a:gd name="connsiteX10" fmla="*/ 30480 w 3810000"/>
              <a:gd name="connsiteY10" fmla="*/ 2153125 h 3970326"/>
              <a:gd name="connsiteX11" fmla="*/ 0 w 3810000"/>
              <a:gd name="connsiteY11" fmla="*/ 1929605 h 3970326"/>
              <a:gd name="connsiteX12" fmla="*/ 61757 w 3810000"/>
              <a:gd name="connsiteY12" fmla="*/ 1344779 h 3970326"/>
              <a:gd name="connsiteX13" fmla="*/ 275913 w 3810000"/>
              <a:gd name="connsiteY13" fmla="*/ 940921 h 3970326"/>
              <a:gd name="connsiteX14" fmla="*/ 893683 w 3810000"/>
              <a:gd name="connsiteY14" fmla="*/ 210032 h 3970326"/>
              <a:gd name="connsiteX15" fmla="*/ 1625600 w 3810000"/>
              <a:gd name="connsiteY15" fmla="*/ 0 h 3970326"/>
              <a:gd name="connsiteX16" fmla="*/ 2407920 w 3810000"/>
              <a:gd name="connsiteY16" fmla="*/ 50005 h 3970326"/>
              <a:gd name="connsiteX17" fmla="*/ 3001978 w 3810000"/>
              <a:gd name="connsiteY17" fmla="*/ 370369 h 3970326"/>
              <a:gd name="connsiteX18" fmla="*/ 3359674 w 3810000"/>
              <a:gd name="connsiteY18" fmla="*/ 1171254 h 3970326"/>
              <a:gd name="connsiteX19" fmla="*/ 3436071 w 3810000"/>
              <a:gd name="connsiteY19" fmla="*/ 2214396 h 3970326"/>
              <a:gd name="connsiteX20" fmla="*/ 3373317 w 3810000"/>
              <a:gd name="connsiteY20" fmla="*/ 2660164 h 3970326"/>
              <a:gd name="connsiteX21" fmla="*/ 3306183 w 3810000"/>
              <a:gd name="connsiteY21" fmla="*/ 2911157 h 3970326"/>
              <a:gd name="connsiteX22" fmla="*/ 3277496 w 3810000"/>
              <a:gd name="connsiteY22" fmla="*/ 3007196 h 3970326"/>
              <a:gd name="connsiteX23" fmla="*/ 3809999 w 3810000"/>
              <a:gd name="connsiteY23" fmla="*/ 3236277 h 3970326"/>
              <a:gd name="connsiteX0" fmla="*/ 3810000 w 3810000"/>
              <a:gd name="connsiteY0" fmla="*/ 3219925 h 3880478"/>
              <a:gd name="connsiteX1" fmla="*/ 3474720 w 3810000"/>
              <a:gd name="connsiteY1" fmla="*/ 3524725 h 3880478"/>
              <a:gd name="connsiteX2" fmla="*/ 3230880 w 3810000"/>
              <a:gd name="connsiteY2" fmla="*/ 3697445 h 3880478"/>
              <a:gd name="connsiteX3" fmla="*/ 2763520 w 3810000"/>
              <a:gd name="connsiteY3" fmla="*/ 3880325 h 3880478"/>
              <a:gd name="connsiteX4" fmla="*/ 2384513 w 3810000"/>
              <a:gd name="connsiteY4" fmla="*/ 3727441 h 3880478"/>
              <a:gd name="connsiteX5" fmla="*/ 1665941 w 3810000"/>
              <a:gd name="connsiteY5" fmla="*/ 3644413 h 3880478"/>
              <a:gd name="connsiteX6" fmla="*/ 1372197 w 3810000"/>
              <a:gd name="connsiteY6" fmla="*/ 3581231 h 3880478"/>
              <a:gd name="connsiteX7" fmla="*/ 937609 w 3810000"/>
              <a:gd name="connsiteY7" fmla="*/ 3434392 h 3880478"/>
              <a:gd name="connsiteX8" fmla="*/ 266650 w 3810000"/>
              <a:gd name="connsiteY8" fmla="*/ 3001646 h 3880478"/>
              <a:gd name="connsiteX9" fmla="*/ 152400 w 3810000"/>
              <a:gd name="connsiteY9" fmla="*/ 2559525 h 3880478"/>
              <a:gd name="connsiteX10" fmla="*/ 30480 w 3810000"/>
              <a:gd name="connsiteY10" fmla="*/ 2153125 h 3880478"/>
              <a:gd name="connsiteX11" fmla="*/ 0 w 3810000"/>
              <a:gd name="connsiteY11" fmla="*/ 1929605 h 3880478"/>
              <a:gd name="connsiteX12" fmla="*/ 61757 w 3810000"/>
              <a:gd name="connsiteY12" fmla="*/ 1344779 h 3880478"/>
              <a:gd name="connsiteX13" fmla="*/ 275913 w 3810000"/>
              <a:gd name="connsiteY13" fmla="*/ 940921 h 3880478"/>
              <a:gd name="connsiteX14" fmla="*/ 893683 w 3810000"/>
              <a:gd name="connsiteY14" fmla="*/ 210032 h 3880478"/>
              <a:gd name="connsiteX15" fmla="*/ 1625600 w 3810000"/>
              <a:gd name="connsiteY15" fmla="*/ 0 h 3880478"/>
              <a:gd name="connsiteX16" fmla="*/ 2407920 w 3810000"/>
              <a:gd name="connsiteY16" fmla="*/ 50005 h 3880478"/>
              <a:gd name="connsiteX17" fmla="*/ 3001978 w 3810000"/>
              <a:gd name="connsiteY17" fmla="*/ 370369 h 3880478"/>
              <a:gd name="connsiteX18" fmla="*/ 3359674 w 3810000"/>
              <a:gd name="connsiteY18" fmla="*/ 1171254 h 3880478"/>
              <a:gd name="connsiteX19" fmla="*/ 3436071 w 3810000"/>
              <a:gd name="connsiteY19" fmla="*/ 2214396 h 3880478"/>
              <a:gd name="connsiteX20" fmla="*/ 3373317 w 3810000"/>
              <a:gd name="connsiteY20" fmla="*/ 2660164 h 3880478"/>
              <a:gd name="connsiteX21" fmla="*/ 3306183 w 3810000"/>
              <a:gd name="connsiteY21" fmla="*/ 2911157 h 3880478"/>
              <a:gd name="connsiteX22" fmla="*/ 3277496 w 3810000"/>
              <a:gd name="connsiteY22" fmla="*/ 3007196 h 3880478"/>
              <a:gd name="connsiteX23" fmla="*/ 3809999 w 3810000"/>
              <a:gd name="connsiteY23" fmla="*/ 3236277 h 3880478"/>
              <a:gd name="connsiteX0" fmla="*/ 3810000 w 3810000"/>
              <a:gd name="connsiteY0" fmla="*/ 3219925 h 3735785"/>
              <a:gd name="connsiteX1" fmla="*/ 3474720 w 3810000"/>
              <a:gd name="connsiteY1" fmla="*/ 3524725 h 3735785"/>
              <a:gd name="connsiteX2" fmla="*/ 3230880 w 3810000"/>
              <a:gd name="connsiteY2" fmla="*/ 3697445 h 3735785"/>
              <a:gd name="connsiteX3" fmla="*/ 2688614 w 3810000"/>
              <a:gd name="connsiteY3" fmla="*/ 3729507 h 3735785"/>
              <a:gd name="connsiteX4" fmla="*/ 2384513 w 3810000"/>
              <a:gd name="connsiteY4" fmla="*/ 3727441 h 3735785"/>
              <a:gd name="connsiteX5" fmla="*/ 1665941 w 3810000"/>
              <a:gd name="connsiteY5" fmla="*/ 3644413 h 3735785"/>
              <a:gd name="connsiteX6" fmla="*/ 1372197 w 3810000"/>
              <a:gd name="connsiteY6" fmla="*/ 3581231 h 3735785"/>
              <a:gd name="connsiteX7" fmla="*/ 937609 w 3810000"/>
              <a:gd name="connsiteY7" fmla="*/ 3434392 h 3735785"/>
              <a:gd name="connsiteX8" fmla="*/ 266650 w 3810000"/>
              <a:gd name="connsiteY8" fmla="*/ 3001646 h 3735785"/>
              <a:gd name="connsiteX9" fmla="*/ 152400 w 3810000"/>
              <a:gd name="connsiteY9" fmla="*/ 2559525 h 3735785"/>
              <a:gd name="connsiteX10" fmla="*/ 30480 w 3810000"/>
              <a:gd name="connsiteY10" fmla="*/ 2153125 h 3735785"/>
              <a:gd name="connsiteX11" fmla="*/ 0 w 3810000"/>
              <a:gd name="connsiteY11" fmla="*/ 1929605 h 3735785"/>
              <a:gd name="connsiteX12" fmla="*/ 61757 w 3810000"/>
              <a:gd name="connsiteY12" fmla="*/ 1344779 h 3735785"/>
              <a:gd name="connsiteX13" fmla="*/ 275913 w 3810000"/>
              <a:gd name="connsiteY13" fmla="*/ 940921 h 3735785"/>
              <a:gd name="connsiteX14" fmla="*/ 893683 w 3810000"/>
              <a:gd name="connsiteY14" fmla="*/ 210032 h 3735785"/>
              <a:gd name="connsiteX15" fmla="*/ 1625600 w 3810000"/>
              <a:gd name="connsiteY15" fmla="*/ 0 h 3735785"/>
              <a:gd name="connsiteX16" fmla="*/ 2407920 w 3810000"/>
              <a:gd name="connsiteY16" fmla="*/ 50005 h 3735785"/>
              <a:gd name="connsiteX17" fmla="*/ 3001978 w 3810000"/>
              <a:gd name="connsiteY17" fmla="*/ 370369 h 3735785"/>
              <a:gd name="connsiteX18" fmla="*/ 3359674 w 3810000"/>
              <a:gd name="connsiteY18" fmla="*/ 1171254 h 3735785"/>
              <a:gd name="connsiteX19" fmla="*/ 3436071 w 3810000"/>
              <a:gd name="connsiteY19" fmla="*/ 2214396 h 3735785"/>
              <a:gd name="connsiteX20" fmla="*/ 3373317 w 3810000"/>
              <a:gd name="connsiteY20" fmla="*/ 2660164 h 3735785"/>
              <a:gd name="connsiteX21" fmla="*/ 3306183 w 3810000"/>
              <a:gd name="connsiteY21" fmla="*/ 2911157 h 3735785"/>
              <a:gd name="connsiteX22" fmla="*/ 3277496 w 3810000"/>
              <a:gd name="connsiteY22" fmla="*/ 3007196 h 3735785"/>
              <a:gd name="connsiteX23" fmla="*/ 3809999 w 3810000"/>
              <a:gd name="connsiteY23" fmla="*/ 3236277 h 3735785"/>
              <a:gd name="connsiteX0" fmla="*/ 3810000 w 3810000"/>
              <a:gd name="connsiteY0" fmla="*/ 3219925 h 3736003"/>
              <a:gd name="connsiteX1" fmla="*/ 3474720 w 3810000"/>
              <a:gd name="connsiteY1" fmla="*/ 3524725 h 3736003"/>
              <a:gd name="connsiteX2" fmla="*/ 3062345 w 3810000"/>
              <a:gd name="connsiteY2" fmla="*/ 3693477 h 3736003"/>
              <a:gd name="connsiteX3" fmla="*/ 2688614 w 3810000"/>
              <a:gd name="connsiteY3" fmla="*/ 3729507 h 3736003"/>
              <a:gd name="connsiteX4" fmla="*/ 2384513 w 3810000"/>
              <a:gd name="connsiteY4" fmla="*/ 3727441 h 3736003"/>
              <a:gd name="connsiteX5" fmla="*/ 1665941 w 3810000"/>
              <a:gd name="connsiteY5" fmla="*/ 3644413 h 3736003"/>
              <a:gd name="connsiteX6" fmla="*/ 1372197 w 3810000"/>
              <a:gd name="connsiteY6" fmla="*/ 3581231 h 3736003"/>
              <a:gd name="connsiteX7" fmla="*/ 937609 w 3810000"/>
              <a:gd name="connsiteY7" fmla="*/ 3434392 h 3736003"/>
              <a:gd name="connsiteX8" fmla="*/ 266650 w 3810000"/>
              <a:gd name="connsiteY8" fmla="*/ 3001646 h 3736003"/>
              <a:gd name="connsiteX9" fmla="*/ 152400 w 3810000"/>
              <a:gd name="connsiteY9" fmla="*/ 2559525 h 3736003"/>
              <a:gd name="connsiteX10" fmla="*/ 30480 w 3810000"/>
              <a:gd name="connsiteY10" fmla="*/ 2153125 h 3736003"/>
              <a:gd name="connsiteX11" fmla="*/ 0 w 3810000"/>
              <a:gd name="connsiteY11" fmla="*/ 1929605 h 3736003"/>
              <a:gd name="connsiteX12" fmla="*/ 61757 w 3810000"/>
              <a:gd name="connsiteY12" fmla="*/ 1344779 h 3736003"/>
              <a:gd name="connsiteX13" fmla="*/ 275913 w 3810000"/>
              <a:gd name="connsiteY13" fmla="*/ 940921 h 3736003"/>
              <a:gd name="connsiteX14" fmla="*/ 893683 w 3810000"/>
              <a:gd name="connsiteY14" fmla="*/ 210032 h 3736003"/>
              <a:gd name="connsiteX15" fmla="*/ 1625600 w 3810000"/>
              <a:gd name="connsiteY15" fmla="*/ 0 h 3736003"/>
              <a:gd name="connsiteX16" fmla="*/ 2407920 w 3810000"/>
              <a:gd name="connsiteY16" fmla="*/ 50005 h 3736003"/>
              <a:gd name="connsiteX17" fmla="*/ 3001978 w 3810000"/>
              <a:gd name="connsiteY17" fmla="*/ 370369 h 3736003"/>
              <a:gd name="connsiteX18" fmla="*/ 3359674 w 3810000"/>
              <a:gd name="connsiteY18" fmla="*/ 1171254 h 3736003"/>
              <a:gd name="connsiteX19" fmla="*/ 3436071 w 3810000"/>
              <a:gd name="connsiteY19" fmla="*/ 2214396 h 3736003"/>
              <a:gd name="connsiteX20" fmla="*/ 3373317 w 3810000"/>
              <a:gd name="connsiteY20" fmla="*/ 2660164 h 3736003"/>
              <a:gd name="connsiteX21" fmla="*/ 3306183 w 3810000"/>
              <a:gd name="connsiteY21" fmla="*/ 2911157 h 3736003"/>
              <a:gd name="connsiteX22" fmla="*/ 3277496 w 3810000"/>
              <a:gd name="connsiteY22" fmla="*/ 3007196 h 3736003"/>
              <a:gd name="connsiteX23" fmla="*/ 3809999 w 3810000"/>
              <a:gd name="connsiteY23" fmla="*/ 3236277 h 3736003"/>
              <a:gd name="connsiteX0" fmla="*/ 3810000 w 3810000"/>
              <a:gd name="connsiteY0" fmla="*/ 3219925 h 3730351"/>
              <a:gd name="connsiteX1" fmla="*/ 3474720 w 3810000"/>
              <a:gd name="connsiteY1" fmla="*/ 3524725 h 3730351"/>
              <a:gd name="connsiteX2" fmla="*/ 3062345 w 3810000"/>
              <a:gd name="connsiteY2" fmla="*/ 3693477 h 3730351"/>
              <a:gd name="connsiteX3" fmla="*/ 2384513 w 3810000"/>
              <a:gd name="connsiteY3" fmla="*/ 3727441 h 3730351"/>
              <a:gd name="connsiteX4" fmla="*/ 1665941 w 3810000"/>
              <a:gd name="connsiteY4" fmla="*/ 3644413 h 3730351"/>
              <a:gd name="connsiteX5" fmla="*/ 1372197 w 3810000"/>
              <a:gd name="connsiteY5" fmla="*/ 3581231 h 3730351"/>
              <a:gd name="connsiteX6" fmla="*/ 937609 w 3810000"/>
              <a:gd name="connsiteY6" fmla="*/ 3434392 h 3730351"/>
              <a:gd name="connsiteX7" fmla="*/ 266650 w 3810000"/>
              <a:gd name="connsiteY7" fmla="*/ 3001646 h 3730351"/>
              <a:gd name="connsiteX8" fmla="*/ 152400 w 3810000"/>
              <a:gd name="connsiteY8" fmla="*/ 2559525 h 3730351"/>
              <a:gd name="connsiteX9" fmla="*/ 30480 w 3810000"/>
              <a:gd name="connsiteY9" fmla="*/ 2153125 h 3730351"/>
              <a:gd name="connsiteX10" fmla="*/ 0 w 3810000"/>
              <a:gd name="connsiteY10" fmla="*/ 1929605 h 3730351"/>
              <a:gd name="connsiteX11" fmla="*/ 61757 w 3810000"/>
              <a:gd name="connsiteY11" fmla="*/ 1344779 h 3730351"/>
              <a:gd name="connsiteX12" fmla="*/ 275913 w 3810000"/>
              <a:gd name="connsiteY12" fmla="*/ 940921 h 3730351"/>
              <a:gd name="connsiteX13" fmla="*/ 893683 w 3810000"/>
              <a:gd name="connsiteY13" fmla="*/ 210032 h 3730351"/>
              <a:gd name="connsiteX14" fmla="*/ 1625600 w 3810000"/>
              <a:gd name="connsiteY14" fmla="*/ 0 h 3730351"/>
              <a:gd name="connsiteX15" fmla="*/ 2407920 w 3810000"/>
              <a:gd name="connsiteY15" fmla="*/ 50005 h 3730351"/>
              <a:gd name="connsiteX16" fmla="*/ 3001978 w 3810000"/>
              <a:gd name="connsiteY16" fmla="*/ 370369 h 3730351"/>
              <a:gd name="connsiteX17" fmla="*/ 3359674 w 3810000"/>
              <a:gd name="connsiteY17" fmla="*/ 1171254 h 3730351"/>
              <a:gd name="connsiteX18" fmla="*/ 3436071 w 3810000"/>
              <a:gd name="connsiteY18" fmla="*/ 2214396 h 3730351"/>
              <a:gd name="connsiteX19" fmla="*/ 3373317 w 3810000"/>
              <a:gd name="connsiteY19" fmla="*/ 2660164 h 3730351"/>
              <a:gd name="connsiteX20" fmla="*/ 3306183 w 3810000"/>
              <a:gd name="connsiteY20" fmla="*/ 2911157 h 3730351"/>
              <a:gd name="connsiteX21" fmla="*/ 3277496 w 3810000"/>
              <a:gd name="connsiteY21" fmla="*/ 3007196 h 3730351"/>
              <a:gd name="connsiteX22" fmla="*/ 3809999 w 3810000"/>
              <a:gd name="connsiteY22" fmla="*/ 3236277 h 3730351"/>
              <a:gd name="connsiteX0" fmla="*/ 3810000 w 3810000"/>
              <a:gd name="connsiteY0" fmla="*/ 3219925 h 3729628"/>
              <a:gd name="connsiteX1" fmla="*/ 3474720 w 3810000"/>
              <a:gd name="connsiteY1" fmla="*/ 3524725 h 3729628"/>
              <a:gd name="connsiteX2" fmla="*/ 3020211 w 3810000"/>
              <a:gd name="connsiteY2" fmla="*/ 3689508 h 3729628"/>
              <a:gd name="connsiteX3" fmla="*/ 2384513 w 3810000"/>
              <a:gd name="connsiteY3" fmla="*/ 3727441 h 3729628"/>
              <a:gd name="connsiteX4" fmla="*/ 1665941 w 3810000"/>
              <a:gd name="connsiteY4" fmla="*/ 3644413 h 3729628"/>
              <a:gd name="connsiteX5" fmla="*/ 1372197 w 3810000"/>
              <a:gd name="connsiteY5" fmla="*/ 3581231 h 3729628"/>
              <a:gd name="connsiteX6" fmla="*/ 937609 w 3810000"/>
              <a:gd name="connsiteY6" fmla="*/ 3434392 h 3729628"/>
              <a:gd name="connsiteX7" fmla="*/ 266650 w 3810000"/>
              <a:gd name="connsiteY7" fmla="*/ 3001646 h 3729628"/>
              <a:gd name="connsiteX8" fmla="*/ 152400 w 3810000"/>
              <a:gd name="connsiteY8" fmla="*/ 2559525 h 3729628"/>
              <a:gd name="connsiteX9" fmla="*/ 30480 w 3810000"/>
              <a:gd name="connsiteY9" fmla="*/ 2153125 h 3729628"/>
              <a:gd name="connsiteX10" fmla="*/ 0 w 3810000"/>
              <a:gd name="connsiteY10" fmla="*/ 1929605 h 3729628"/>
              <a:gd name="connsiteX11" fmla="*/ 61757 w 3810000"/>
              <a:gd name="connsiteY11" fmla="*/ 1344779 h 3729628"/>
              <a:gd name="connsiteX12" fmla="*/ 275913 w 3810000"/>
              <a:gd name="connsiteY12" fmla="*/ 940921 h 3729628"/>
              <a:gd name="connsiteX13" fmla="*/ 893683 w 3810000"/>
              <a:gd name="connsiteY13" fmla="*/ 210032 h 3729628"/>
              <a:gd name="connsiteX14" fmla="*/ 1625600 w 3810000"/>
              <a:gd name="connsiteY14" fmla="*/ 0 h 3729628"/>
              <a:gd name="connsiteX15" fmla="*/ 2407920 w 3810000"/>
              <a:gd name="connsiteY15" fmla="*/ 50005 h 3729628"/>
              <a:gd name="connsiteX16" fmla="*/ 3001978 w 3810000"/>
              <a:gd name="connsiteY16" fmla="*/ 370369 h 3729628"/>
              <a:gd name="connsiteX17" fmla="*/ 3359674 w 3810000"/>
              <a:gd name="connsiteY17" fmla="*/ 1171254 h 3729628"/>
              <a:gd name="connsiteX18" fmla="*/ 3436071 w 3810000"/>
              <a:gd name="connsiteY18" fmla="*/ 2214396 h 3729628"/>
              <a:gd name="connsiteX19" fmla="*/ 3373317 w 3810000"/>
              <a:gd name="connsiteY19" fmla="*/ 2660164 h 3729628"/>
              <a:gd name="connsiteX20" fmla="*/ 3306183 w 3810000"/>
              <a:gd name="connsiteY20" fmla="*/ 2911157 h 3729628"/>
              <a:gd name="connsiteX21" fmla="*/ 3277496 w 3810000"/>
              <a:gd name="connsiteY21" fmla="*/ 3007196 h 3729628"/>
              <a:gd name="connsiteX22" fmla="*/ 3809999 w 3810000"/>
              <a:gd name="connsiteY22" fmla="*/ 3236277 h 3729628"/>
              <a:gd name="connsiteX0" fmla="*/ 3810000 w 3810000"/>
              <a:gd name="connsiteY0" fmla="*/ 3219925 h 3729629"/>
              <a:gd name="connsiteX1" fmla="*/ 3474720 w 3810000"/>
              <a:gd name="connsiteY1" fmla="*/ 3524725 h 3729629"/>
              <a:gd name="connsiteX2" fmla="*/ 3020211 w 3810000"/>
              <a:gd name="connsiteY2" fmla="*/ 3689508 h 3729629"/>
              <a:gd name="connsiteX3" fmla="*/ 2309608 w 3810000"/>
              <a:gd name="connsiteY3" fmla="*/ 3727442 h 3729629"/>
              <a:gd name="connsiteX4" fmla="*/ 1665941 w 3810000"/>
              <a:gd name="connsiteY4" fmla="*/ 3644413 h 3729629"/>
              <a:gd name="connsiteX5" fmla="*/ 1372197 w 3810000"/>
              <a:gd name="connsiteY5" fmla="*/ 3581231 h 3729629"/>
              <a:gd name="connsiteX6" fmla="*/ 937609 w 3810000"/>
              <a:gd name="connsiteY6" fmla="*/ 3434392 h 3729629"/>
              <a:gd name="connsiteX7" fmla="*/ 266650 w 3810000"/>
              <a:gd name="connsiteY7" fmla="*/ 3001646 h 3729629"/>
              <a:gd name="connsiteX8" fmla="*/ 152400 w 3810000"/>
              <a:gd name="connsiteY8" fmla="*/ 2559525 h 3729629"/>
              <a:gd name="connsiteX9" fmla="*/ 30480 w 3810000"/>
              <a:gd name="connsiteY9" fmla="*/ 2153125 h 3729629"/>
              <a:gd name="connsiteX10" fmla="*/ 0 w 3810000"/>
              <a:gd name="connsiteY10" fmla="*/ 1929605 h 3729629"/>
              <a:gd name="connsiteX11" fmla="*/ 61757 w 3810000"/>
              <a:gd name="connsiteY11" fmla="*/ 1344779 h 3729629"/>
              <a:gd name="connsiteX12" fmla="*/ 275913 w 3810000"/>
              <a:gd name="connsiteY12" fmla="*/ 940921 h 3729629"/>
              <a:gd name="connsiteX13" fmla="*/ 893683 w 3810000"/>
              <a:gd name="connsiteY13" fmla="*/ 210032 h 3729629"/>
              <a:gd name="connsiteX14" fmla="*/ 1625600 w 3810000"/>
              <a:gd name="connsiteY14" fmla="*/ 0 h 3729629"/>
              <a:gd name="connsiteX15" fmla="*/ 2407920 w 3810000"/>
              <a:gd name="connsiteY15" fmla="*/ 50005 h 3729629"/>
              <a:gd name="connsiteX16" fmla="*/ 3001978 w 3810000"/>
              <a:gd name="connsiteY16" fmla="*/ 370369 h 3729629"/>
              <a:gd name="connsiteX17" fmla="*/ 3359674 w 3810000"/>
              <a:gd name="connsiteY17" fmla="*/ 1171254 h 3729629"/>
              <a:gd name="connsiteX18" fmla="*/ 3436071 w 3810000"/>
              <a:gd name="connsiteY18" fmla="*/ 2214396 h 3729629"/>
              <a:gd name="connsiteX19" fmla="*/ 3373317 w 3810000"/>
              <a:gd name="connsiteY19" fmla="*/ 2660164 h 3729629"/>
              <a:gd name="connsiteX20" fmla="*/ 3306183 w 3810000"/>
              <a:gd name="connsiteY20" fmla="*/ 2911157 h 3729629"/>
              <a:gd name="connsiteX21" fmla="*/ 3277496 w 3810000"/>
              <a:gd name="connsiteY21" fmla="*/ 3007196 h 3729629"/>
              <a:gd name="connsiteX22" fmla="*/ 3809999 w 3810000"/>
              <a:gd name="connsiteY22" fmla="*/ 3236277 h 3729629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152400 w 3810000"/>
              <a:gd name="connsiteY8" fmla="*/ 2559525 h 3729312"/>
              <a:gd name="connsiteX9" fmla="*/ 30480 w 3810000"/>
              <a:gd name="connsiteY9" fmla="*/ 2153125 h 3729312"/>
              <a:gd name="connsiteX10" fmla="*/ 0 w 3810000"/>
              <a:gd name="connsiteY10" fmla="*/ 1929605 h 3729312"/>
              <a:gd name="connsiteX11" fmla="*/ 61757 w 3810000"/>
              <a:gd name="connsiteY11" fmla="*/ 1344779 h 3729312"/>
              <a:gd name="connsiteX12" fmla="*/ 275913 w 3810000"/>
              <a:gd name="connsiteY12" fmla="*/ 940921 h 3729312"/>
              <a:gd name="connsiteX13" fmla="*/ 893683 w 3810000"/>
              <a:gd name="connsiteY13" fmla="*/ 210032 h 3729312"/>
              <a:gd name="connsiteX14" fmla="*/ 1625600 w 3810000"/>
              <a:gd name="connsiteY14" fmla="*/ 0 h 3729312"/>
              <a:gd name="connsiteX15" fmla="*/ 2407920 w 3810000"/>
              <a:gd name="connsiteY15" fmla="*/ 50005 h 3729312"/>
              <a:gd name="connsiteX16" fmla="*/ 3001978 w 3810000"/>
              <a:gd name="connsiteY16" fmla="*/ 370369 h 3729312"/>
              <a:gd name="connsiteX17" fmla="*/ 3359674 w 3810000"/>
              <a:gd name="connsiteY17" fmla="*/ 1171254 h 3729312"/>
              <a:gd name="connsiteX18" fmla="*/ 3436071 w 3810000"/>
              <a:gd name="connsiteY18" fmla="*/ 2214396 h 3729312"/>
              <a:gd name="connsiteX19" fmla="*/ 3373317 w 3810000"/>
              <a:gd name="connsiteY19" fmla="*/ 2660164 h 3729312"/>
              <a:gd name="connsiteX20" fmla="*/ 3306183 w 3810000"/>
              <a:gd name="connsiteY20" fmla="*/ 2911157 h 3729312"/>
              <a:gd name="connsiteX21" fmla="*/ 3277496 w 3810000"/>
              <a:gd name="connsiteY21" fmla="*/ 3007196 h 3729312"/>
              <a:gd name="connsiteX22" fmla="*/ 3809999 w 3810000"/>
              <a:gd name="connsiteY22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83357 w 3831600"/>
              <a:gd name="connsiteY9" fmla="*/ 1344779 h 3729312"/>
              <a:gd name="connsiteX10" fmla="*/ 297513 w 3831600"/>
              <a:gd name="connsiteY10" fmla="*/ 940921 h 3729312"/>
              <a:gd name="connsiteX11" fmla="*/ 915283 w 3831600"/>
              <a:gd name="connsiteY11" fmla="*/ 210032 h 3729312"/>
              <a:gd name="connsiteX12" fmla="*/ 1647200 w 3831600"/>
              <a:gd name="connsiteY12" fmla="*/ 0 h 3729312"/>
              <a:gd name="connsiteX13" fmla="*/ 2429520 w 3831600"/>
              <a:gd name="connsiteY13" fmla="*/ 50005 h 3729312"/>
              <a:gd name="connsiteX14" fmla="*/ 3023578 w 3831600"/>
              <a:gd name="connsiteY14" fmla="*/ 370369 h 3729312"/>
              <a:gd name="connsiteX15" fmla="*/ 3381274 w 3831600"/>
              <a:gd name="connsiteY15" fmla="*/ 1171254 h 3729312"/>
              <a:gd name="connsiteX16" fmla="*/ 3457671 w 3831600"/>
              <a:gd name="connsiteY16" fmla="*/ 2214396 h 3729312"/>
              <a:gd name="connsiteX17" fmla="*/ 3394917 w 3831600"/>
              <a:gd name="connsiteY17" fmla="*/ 2660164 h 3729312"/>
              <a:gd name="connsiteX18" fmla="*/ 3327783 w 3831600"/>
              <a:gd name="connsiteY18" fmla="*/ 2911157 h 3729312"/>
              <a:gd name="connsiteX19" fmla="*/ 3299096 w 3831600"/>
              <a:gd name="connsiteY19" fmla="*/ 3007196 h 3729312"/>
              <a:gd name="connsiteX20" fmla="*/ 3831599 w 38316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311558 w 3831600"/>
              <a:gd name="connsiteY9" fmla="*/ 841700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27607 w 3827607"/>
              <a:gd name="connsiteY0" fmla="*/ 3219925 h 3729312"/>
              <a:gd name="connsiteX1" fmla="*/ 3412740 w 3827607"/>
              <a:gd name="connsiteY1" fmla="*/ 3548539 h 3729312"/>
              <a:gd name="connsiteX2" fmla="*/ 3037818 w 3827607"/>
              <a:gd name="connsiteY2" fmla="*/ 3689508 h 3729312"/>
              <a:gd name="connsiteX3" fmla="*/ 2327215 w 3827607"/>
              <a:gd name="connsiteY3" fmla="*/ 3727442 h 3729312"/>
              <a:gd name="connsiteX4" fmla="*/ 1683548 w 3827607"/>
              <a:gd name="connsiteY4" fmla="*/ 3644413 h 3729312"/>
              <a:gd name="connsiteX5" fmla="*/ 1038687 w 3827607"/>
              <a:gd name="connsiteY5" fmla="*/ 3462165 h 3729312"/>
              <a:gd name="connsiteX6" fmla="*/ 260849 w 3827607"/>
              <a:gd name="connsiteY6" fmla="*/ 2950050 h 3729312"/>
              <a:gd name="connsiteX7" fmla="*/ 10635 w 3827607"/>
              <a:gd name="connsiteY7" fmla="*/ 2200752 h 3729312"/>
              <a:gd name="connsiteX8" fmla="*/ 17607 w 3827607"/>
              <a:gd name="connsiteY8" fmla="*/ 1854197 h 3729312"/>
              <a:gd name="connsiteX9" fmla="*/ 307565 w 3827607"/>
              <a:gd name="connsiteY9" fmla="*/ 841700 h 3729312"/>
              <a:gd name="connsiteX10" fmla="*/ 911290 w 3827607"/>
              <a:gd name="connsiteY10" fmla="*/ 210032 h 3729312"/>
              <a:gd name="connsiteX11" fmla="*/ 1643207 w 3827607"/>
              <a:gd name="connsiteY11" fmla="*/ 0 h 3729312"/>
              <a:gd name="connsiteX12" fmla="*/ 2425527 w 3827607"/>
              <a:gd name="connsiteY12" fmla="*/ 50005 h 3729312"/>
              <a:gd name="connsiteX13" fmla="*/ 3019585 w 3827607"/>
              <a:gd name="connsiteY13" fmla="*/ 370369 h 3729312"/>
              <a:gd name="connsiteX14" fmla="*/ 3377281 w 3827607"/>
              <a:gd name="connsiteY14" fmla="*/ 1171254 h 3729312"/>
              <a:gd name="connsiteX15" fmla="*/ 3453678 w 3827607"/>
              <a:gd name="connsiteY15" fmla="*/ 2214396 h 3729312"/>
              <a:gd name="connsiteX16" fmla="*/ 3390924 w 3827607"/>
              <a:gd name="connsiteY16" fmla="*/ 2660164 h 3729312"/>
              <a:gd name="connsiteX17" fmla="*/ 3323790 w 3827607"/>
              <a:gd name="connsiteY17" fmla="*/ 2911157 h 3729312"/>
              <a:gd name="connsiteX18" fmla="*/ 3295103 w 3827607"/>
              <a:gd name="connsiteY18" fmla="*/ 3007196 h 3729312"/>
              <a:gd name="connsiteX19" fmla="*/ 3827606 w 3827607"/>
              <a:gd name="connsiteY19" fmla="*/ 3236277 h 3729312"/>
              <a:gd name="connsiteX0" fmla="*/ 3833194 w 3833194"/>
              <a:gd name="connsiteY0" fmla="*/ 3219925 h 3729312"/>
              <a:gd name="connsiteX1" fmla="*/ 3418327 w 3833194"/>
              <a:gd name="connsiteY1" fmla="*/ 3548539 h 3729312"/>
              <a:gd name="connsiteX2" fmla="*/ 3043405 w 3833194"/>
              <a:gd name="connsiteY2" fmla="*/ 3689508 h 3729312"/>
              <a:gd name="connsiteX3" fmla="*/ 2332802 w 3833194"/>
              <a:gd name="connsiteY3" fmla="*/ 3727442 h 3729312"/>
              <a:gd name="connsiteX4" fmla="*/ 1689135 w 3833194"/>
              <a:gd name="connsiteY4" fmla="*/ 3644413 h 3729312"/>
              <a:gd name="connsiteX5" fmla="*/ 1044274 w 3833194"/>
              <a:gd name="connsiteY5" fmla="*/ 3462165 h 3729312"/>
              <a:gd name="connsiteX6" fmla="*/ 266436 w 3833194"/>
              <a:gd name="connsiteY6" fmla="*/ 2950050 h 3729312"/>
              <a:gd name="connsiteX7" fmla="*/ 16222 w 3833194"/>
              <a:gd name="connsiteY7" fmla="*/ 2200752 h 3729312"/>
              <a:gd name="connsiteX8" fmla="*/ 23194 w 3833194"/>
              <a:gd name="connsiteY8" fmla="*/ 1854197 h 3729312"/>
              <a:gd name="connsiteX9" fmla="*/ 313152 w 3833194"/>
              <a:gd name="connsiteY9" fmla="*/ 841700 h 3729312"/>
              <a:gd name="connsiteX10" fmla="*/ 916877 w 3833194"/>
              <a:gd name="connsiteY10" fmla="*/ 210032 h 3729312"/>
              <a:gd name="connsiteX11" fmla="*/ 1648794 w 3833194"/>
              <a:gd name="connsiteY11" fmla="*/ 0 h 3729312"/>
              <a:gd name="connsiteX12" fmla="*/ 2431114 w 3833194"/>
              <a:gd name="connsiteY12" fmla="*/ 50005 h 3729312"/>
              <a:gd name="connsiteX13" fmla="*/ 3025172 w 3833194"/>
              <a:gd name="connsiteY13" fmla="*/ 370369 h 3729312"/>
              <a:gd name="connsiteX14" fmla="*/ 3382868 w 3833194"/>
              <a:gd name="connsiteY14" fmla="*/ 1171254 h 3729312"/>
              <a:gd name="connsiteX15" fmla="*/ 3459265 w 3833194"/>
              <a:gd name="connsiteY15" fmla="*/ 2214396 h 3729312"/>
              <a:gd name="connsiteX16" fmla="*/ 3396511 w 3833194"/>
              <a:gd name="connsiteY16" fmla="*/ 2660164 h 3729312"/>
              <a:gd name="connsiteX17" fmla="*/ 3329377 w 3833194"/>
              <a:gd name="connsiteY17" fmla="*/ 2911157 h 3729312"/>
              <a:gd name="connsiteX18" fmla="*/ 3300690 w 3833194"/>
              <a:gd name="connsiteY18" fmla="*/ 3007196 h 3729312"/>
              <a:gd name="connsiteX19" fmla="*/ 3833193 w 3833194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15574 w 3835616"/>
              <a:gd name="connsiteY9" fmla="*/ 841700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171595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29746 w 3835616"/>
              <a:gd name="connsiteY19" fmla="*/ 3216376 h 3729312"/>
              <a:gd name="connsiteX0" fmla="*/ 3835616 w 3841659"/>
              <a:gd name="connsiteY0" fmla="*/ 3219925 h 3729312"/>
              <a:gd name="connsiteX1" fmla="*/ 3420749 w 3841659"/>
              <a:gd name="connsiteY1" fmla="*/ 3548539 h 3729312"/>
              <a:gd name="connsiteX2" fmla="*/ 3045827 w 3841659"/>
              <a:gd name="connsiteY2" fmla="*/ 3689508 h 3729312"/>
              <a:gd name="connsiteX3" fmla="*/ 2335224 w 3841659"/>
              <a:gd name="connsiteY3" fmla="*/ 3727442 h 3729312"/>
              <a:gd name="connsiteX4" fmla="*/ 1691557 w 3841659"/>
              <a:gd name="connsiteY4" fmla="*/ 3644413 h 3729312"/>
              <a:gd name="connsiteX5" fmla="*/ 1046696 w 3841659"/>
              <a:gd name="connsiteY5" fmla="*/ 3462165 h 3729312"/>
              <a:gd name="connsiteX6" fmla="*/ 268858 w 3841659"/>
              <a:gd name="connsiteY6" fmla="*/ 2950050 h 3729312"/>
              <a:gd name="connsiteX7" fmla="*/ 18644 w 3841659"/>
              <a:gd name="connsiteY7" fmla="*/ 2200752 h 3729312"/>
              <a:gd name="connsiteX8" fmla="*/ 30297 w 3841659"/>
              <a:gd name="connsiteY8" fmla="*/ 1762911 h 3729312"/>
              <a:gd name="connsiteX9" fmla="*/ 301529 w 3841659"/>
              <a:gd name="connsiteY9" fmla="*/ 901232 h 3729312"/>
              <a:gd name="connsiteX10" fmla="*/ 717992 w 3841659"/>
              <a:gd name="connsiteY10" fmla="*/ 341005 h 3729312"/>
              <a:gd name="connsiteX11" fmla="*/ 1651216 w 3841659"/>
              <a:gd name="connsiteY11" fmla="*/ 0 h 3729312"/>
              <a:gd name="connsiteX12" fmla="*/ 2433536 w 3841659"/>
              <a:gd name="connsiteY12" fmla="*/ 50005 h 3729312"/>
              <a:gd name="connsiteX13" fmla="*/ 3027594 w 3841659"/>
              <a:gd name="connsiteY13" fmla="*/ 370369 h 3729312"/>
              <a:gd name="connsiteX14" fmla="*/ 3385290 w 3841659"/>
              <a:gd name="connsiteY14" fmla="*/ 1171254 h 3729312"/>
              <a:gd name="connsiteX15" fmla="*/ 3461687 w 3841659"/>
              <a:gd name="connsiteY15" fmla="*/ 2214396 h 3729312"/>
              <a:gd name="connsiteX16" fmla="*/ 3398933 w 3841659"/>
              <a:gd name="connsiteY16" fmla="*/ 2660164 h 3729312"/>
              <a:gd name="connsiteX17" fmla="*/ 3331799 w 3841659"/>
              <a:gd name="connsiteY17" fmla="*/ 2911157 h 3729312"/>
              <a:gd name="connsiteX18" fmla="*/ 3303112 w 3841659"/>
              <a:gd name="connsiteY18" fmla="*/ 3007196 h 3729312"/>
              <a:gd name="connsiteX19" fmla="*/ 3841659 w 3841659"/>
              <a:gd name="connsiteY19" fmla="*/ 3223109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762243 w 3835616"/>
              <a:gd name="connsiteY19" fmla="*/ 3112020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65486"/>
              <a:gd name="connsiteY0" fmla="*/ 3219925 h 3729312"/>
              <a:gd name="connsiteX1" fmla="*/ 3420749 w 3865486"/>
              <a:gd name="connsiteY1" fmla="*/ 3548539 h 3729312"/>
              <a:gd name="connsiteX2" fmla="*/ 3045827 w 3865486"/>
              <a:gd name="connsiteY2" fmla="*/ 3689508 h 3729312"/>
              <a:gd name="connsiteX3" fmla="*/ 2335224 w 3865486"/>
              <a:gd name="connsiteY3" fmla="*/ 3727442 h 3729312"/>
              <a:gd name="connsiteX4" fmla="*/ 1691557 w 3865486"/>
              <a:gd name="connsiteY4" fmla="*/ 3644413 h 3729312"/>
              <a:gd name="connsiteX5" fmla="*/ 1046696 w 3865486"/>
              <a:gd name="connsiteY5" fmla="*/ 3462165 h 3729312"/>
              <a:gd name="connsiteX6" fmla="*/ 268858 w 3865486"/>
              <a:gd name="connsiteY6" fmla="*/ 2950050 h 3729312"/>
              <a:gd name="connsiteX7" fmla="*/ 18644 w 3865486"/>
              <a:gd name="connsiteY7" fmla="*/ 2200752 h 3729312"/>
              <a:gd name="connsiteX8" fmla="*/ 30297 w 3865486"/>
              <a:gd name="connsiteY8" fmla="*/ 1762911 h 3729312"/>
              <a:gd name="connsiteX9" fmla="*/ 301529 w 3865486"/>
              <a:gd name="connsiteY9" fmla="*/ 901232 h 3729312"/>
              <a:gd name="connsiteX10" fmla="*/ 717992 w 3865486"/>
              <a:gd name="connsiteY10" fmla="*/ 341005 h 3729312"/>
              <a:gd name="connsiteX11" fmla="*/ 1651216 w 3865486"/>
              <a:gd name="connsiteY11" fmla="*/ 0 h 3729312"/>
              <a:gd name="connsiteX12" fmla="*/ 2433536 w 3865486"/>
              <a:gd name="connsiteY12" fmla="*/ 50005 h 3729312"/>
              <a:gd name="connsiteX13" fmla="*/ 3027594 w 3865486"/>
              <a:gd name="connsiteY13" fmla="*/ 370369 h 3729312"/>
              <a:gd name="connsiteX14" fmla="*/ 3385290 w 3865486"/>
              <a:gd name="connsiteY14" fmla="*/ 1171254 h 3729312"/>
              <a:gd name="connsiteX15" fmla="*/ 3461687 w 3865486"/>
              <a:gd name="connsiteY15" fmla="*/ 2214396 h 3729312"/>
              <a:gd name="connsiteX16" fmla="*/ 3398933 w 3865486"/>
              <a:gd name="connsiteY16" fmla="*/ 2660164 h 3729312"/>
              <a:gd name="connsiteX17" fmla="*/ 3331799 w 3865486"/>
              <a:gd name="connsiteY17" fmla="*/ 2911157 h 3729312"/>
              <a:gd name="connsiteX18" fmla="*/ 3865486 w 3865486"/>
              <a:gd name="connsiteY18" fmla="*/ 313895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576"/>
              <a:gd name="connsiteX1" fmla="*/ 3416779 w 3837690"/>
              <a:gd name="connsiteY1" fmla="*/ 3528340 h 3729576"/>
              <a:gd name="connsiteX2" fmla="*/ 3045827 w 3837690"/>
              <a:gd name="connsiteY2" fmla="*/ 3689508 h 3729576"/>
              <a:gd name="connsiteX3" fmla="*/ 2335224 w 3837690"/>
              <a:gd name="connsiteY3" fmla="*/ 3727442 h 3729576"/>
              <a:gd name="connsiteX4" fmla="*/ 1691557 w 3837690"/>
              <a:gd name="connsiteY4" fmla="*/ 3644413 h 3729576"/>
              <a:gd name="connsiteX5" fmla="*/ 1046696 w 3837690"/>
              <a:gd name="connsiteY5" fmla="*/ 3462165 h 3729576"/>
              <a:gd name="connsiteX6" fmla="*/ 268858 w 3837690"/>
              <a:gd name="connsiteY6" fmla="*/ 2950050 h 3729576"/>
              <a:gd name="connsiteX7" fmla="*/ 18644 w 3837690"/>
              <a:gd name="connsiteY7" fmla="*/ 2200752 h 3729576"/>
              <a:gd name="connsiteX8" fmla="*/ 30297 w 3837690"/>
              <a:gd name="connsiteY8" fmla="*/ 1762911 h 3729576"/>
              <a:gd name="connsiteX9" fmla="*/ 301529 w 3837690"/>
              <a:gd name="connsiteY9" fmla="*/ 901232 h 3729576"/>
              <a:gd name="connsiteX10" fmla="*/ 717992 w 3837690"/>
              <a:gd name="connsiteY10" fmla="*/ 341005 h 3729576"/>
              <a:gd name="connsiteX11" fmla="*/ 1651216 w 3837690"/>
              <a:gd name="connsiteY11" fmla="*/ 0 h 3729576"/>
              <a:gd name="connsiteX12" fmla="*/ 2433536 w 3837690"/>
              <a:gd name="connsiteY12" fmla="*/ 50005 h 3729576"/>
              <a:gd name="connsiteX13" fmla="*/ 3027594 w 3837690"/>
              <a:gd name="connsiteY13" fmla="*/ 370369 h 3729576"/>
              <a:gd name="connsiteX14" fmla="*/ 3385290 w 3837690"/>
              <a:gd name="connsiteY14" fmla="*/ 1171254 h 3729576"/>
              <a:gd name="connsiteX15" fmla="*/ 3461687 w 3837690"/>
              <a:gd name="connsiteY15" fmla="*/ 2214396 h 3729576"/>
              <a:gd name="connsiteX16" fmla="*/ 3430700 w 3837690"/>
              <a:gd name="connsiteY16" fmla="*/ 2656798 h 3729576"/>
              <a:gd name="connsiteX17" fmla="*/ 3292091 w 3837690"/>
              <a:gd name="connsiteY17" fmla="*/ 2978484 h 3729576"/>
              <a:gd name="connsiteX18" fmla="*/ 3837690 w 3837690"/>
              <a:gd name="connsiteY18" fmla="*/ 3213012 h 3729576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13012 h 3727718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23110 h 3727718"/>
              <a:gd name="connsiteX0" fmla="*/ 3835616 w 3837690"/>
              <a:gd name="connsiteY0" fmla="*/ 3219925 h 3729804"/>
              <a:gd name="connsiteX1" fmla="*/ 3416779 w 3837690"/>
              <a:gd name="connsiteY1" fmla="*/ 3528340 h 3729804"/>
              <a:gd name="connsiteX2" fmla="*/ 2964477 w 3837690"/>
              <a:gd name="connsiteY2" fmla="*/ 3558897 h 3729804"/>
              <a:gd name="connsiteX3" fmla="*/ 2335224 w 3837690"/>
              <a:gd name="connsiteY3" fmla="*/ 3727442 h 3729804"/>
              <a:gd name="connsiteX4" fmla="*/ 1691557 w 3837690"/>
              <a:gd name="connsiteY4" fmla="*/ 3644413 h 3729804"/>
              <a:gd name="connsiteX5" fmla="*/ 1046696 w 3837690"/>
              <a:gd name="connsiteY5" fmla="*/ 3462165 h 3729804"/>
              <a:gd name="connsiteX6" fmla="*/ 268858 w 3837690"/>
              <a:gd name="connsiteY6" fmla="*/ 2950050 h 3729804"/>
              <a:gd name="connsiteX7" fmla="*/ 18644 w 3837690"/>
              <a:gd name="connsiteY7" fmla="*/ 2200752 h 3729804"/>
              <a:gd name="connsiteX8" fmla="*/ 30297 w 3837690"/>
              <a:gd name="connsiteY8" fmla="*/ 1762911 h 3729804"/>
              <a:gd name="connsiteX9" fmla="*/ 301529 w 3837690"/>
              <a:gd name="connsiteY9" fmla="*/ 901232 h 3729804"/>
              <a:gd name="connsiteX10" fmla="*/ 717992 w 3837690"/>
              <a:gd name="connsiteY10" fmla="*/ 341005 h 3729804"/>
              <a:gd name="connsiteX11" fmla="*/ 1651216 w 3837690"/>
              <a:gd name="connsiteY11" fmla="*/ 0 h 3729804"/>
              <a:gd name="connsiteX12" fmla="*/ 2433536 w 3837690"/>
              <a:gd name="connsiteY12" fmla="*/ 50005 h 3729804"/>
              <a:gd name="connsiteX13" fmla="*/ 3027594 w 3837690"/>
              <a:gd name="connsiteY13" fmla="*/ 370369 h 3729804"/>
              <a:gd name="connsiteX14" fmla="*/ 3385290 w 3837690"/>
              <a:gd name="connsiteY14" fmla="*/ 1171254 h 3729804"/>
              <a:gd name="connsiteX15" fmla="*/ 3461687 w 3837690"/>
              <a:gd name="connsiteY15" fmla="*/ 2214396 h 3729804"/>
              <a:gd name="connsiteX16" fmla="*/ 3430700 w 3837690"/>
              <a:gd name="connsiteY16" fmla="*/ 2656798 h 3729804"/>
              <a:gd name="connsiteX17" fmla="*/ 3292091 w 3837690"/>
              <a:gd name="connsiteY17" fmla="*/ 2978484 h 3729804"/>
              <a:gd name="connsiteX18" fmla="*/ 3837690 w 3837690"/>
              <a:gd name="connsiteY18" fmla="*/ 3223110 h 3729804"/>
              <a:gd name="connsiteX0" fmla="*/ 3835616 w 3837690"/>
              <a:gd name="connsiteY0" fmla="*/ 3219925 h 3728640"/>
              <a:gd name="connsiteX1" fmla="*/ 3416779 w 3837690"/>
              <a:gd name="connsiteY1" fmla="*/ 3528340 h 3728640"/>
              <a:gd name="connsiteX2" fmla="*/ 2964477 w 3837690"/>
              <a:gd name="connsiteY2" fmla="*/ 3558897 h 3728640"/>
              <a:gd name="connsiteX3" fmla="*/ 2335224 w 3837690"/>
              <a:gd name="connsiteY3" fmla="*/ 3727442 h 3728640"/>
              <a:gd name="connsiteX4" fmla="*/ 1046696 w 3837690"/>
              <a:gd name="connsiteY4" fmla="*/ 3462165 h 3728640"/>
              <a:gd name="connsiteX5" fmla="*/ 268858 w 3837690"/>
              <a:gd name="connsiteY5" fmla="*/ 2950050 h 3728640"/>
              <a:gd name="connsiteX6" fmla="*/ 18644 w 3837690"/>
              <a:gd name="connsiteY6" fmla="*/ 2200752 h 3728640"/>
              <a:gd name="connsiteX7" fmla="*/ 30297 w 3837690"/>
              <a:gd name="connsiteY7" fmla="*/ 1762911 h 3728640"/>
              <a:gd name="connsiteX8" fmla="*/ 301529 w 3837690"/>
              <a:gd name="connsiteY8" fmla="*/ 901232 h 3728640"/>
              <a:gd name="connsiteX9" fmla="*/ 717992 w 3837690"/>
              <a:gd name="connsiteY9" fmla="*/ 341005 h 3728640"/>
              <a:gd name="connsiteX10" fmla="*/ 1651216 w 3837690"/>
              <a:gd name="connsiteY10" fmla="*/ 0 h 3728640"/>
              <a:gd name="connsiteX11" fmla="*/ 2433536 w 3837690"/>
              <a:gd name="connsiteY11" fmla="*/ 50005 h 3728640"/>
              <a:gd name="connsiteX12" fmla="*/ 3027594 w 3837690"/>
              <a:gd name="connsiteY12" fmla="*/ 370369 h 3728640"/>
              <a:gd name="connsiteX13" fmla="*/ 3385290 w 3837690"/>
              <a:gd name="connsiteY13" fmla="*/ 1171254 h 3728640"/>
              <a:gd name="connsiteX14" fmla="*/ 3461687 w 3837690"/>
              <a:gd name="connsiteY14" fmla="*/ 2214396 h 3728640"/>
              <a:gd name="connsiteX15" fmla="*/ 3430700 w 3837690"/>
              <a:gd name="connsiteY15" fmla="*/ 2656798 h 3728640"/>
              <a:gd name="connsiteX16" fmla="*/ 3292091 w 3837690"/>
              <a:gd name="connsiteY16" fmla="*/ 2978484 h 3728640"/>
              <a:gd name="connsiteX17" fmla="*/ 3837690 w 3837690"/>
              <a:gd name="connsiteY17" fmla="*/ 3223110 h 3728640"/>
              <a:gd name="connsiteX0" fmla="*/ 3835616 w 3837690"/>
              <a:gd name="connsiteY0" fmla="*/ 3219925 h 3728656"/>
              <a:gd name="connsiteX1" fmla="*/ 3417487 w 3837690"/>
              <a:gd name="connsiteY1" fmla="*/ 3513956 h 3728656"/>
              <a:gd name="connsiteX2" fmla="*/ 2964477 w 3837690"/>
              <a:gd name="connsiteY2" fmla="*/ 3558897 h 3728656"/>
              <a:gd name="connsiteX3" fmla="*/ 2335224 w 3837690"/>
              <a:gd name="connsiteY3" fmla="*/ 3727442 h 3728656"/>
              <a:gd name="connsiteX4" fmla="*/ 1046696 w 3837690"/>
              <a:gd name="connsiteY4" fmla="*/ 3462165 h 3728656"/>
              <a:gd name="connsiteX5" fmla="*/ 268858 w 3837690"/>
              <a:gd name="connsiteY5" fmla="*/ 2950050 h 3728656"/>
              <a:gd name="connsiteX6" fmla="*/ 18644 w 3837690"/>
              <a:gd name="connsiteY6" fmla="*/ 2200752 h 3728656"/>
              <a:gd name="connsiteX7" fmla="*/ 30297 w 3837690"/>
              <a:gd name="connsiteY7" fmla="*/ 1762911 h 3728656"/>
              <a:gd name="connsiteX8" fmla="*/ 301529 w 3837690"/>
              <a:gd name="connsiteY8" fmla="*/ 901232 h 3728656"/>
              <a:gd name="connsiteX9" fmla="*/ 717992 w 3837690"/>
              <a:gd name="connsiteY9" fmla="*/ 341005 h 3728656"/>
              <a:gd name="connsiteX10" fmla="*/ 1651216 w 3837690"/>
              <a:gd name="connsiteY10" fmla="*/ 0 h 3728656"/>
              <a:gd name="connsiteX11" fmla="*/ 2433536 w 3837690"/>
              <a:gd name="connsiteY11" fmla="*/ 50005 h 3728656"/>
              <a:gd name="connsiteX12" fmla="*/ 3027594 w 3837690"/>
              <a:gd name="connsiteY12" fmla="*/ 370369 h 3728656"/>
              <a:gd name="connsiteX13" fmla="*/ 3385290 w 3837690"/>
              <a:gd name="connsiteY13" fmla="*/ 1171254 h 3728656"/>
              <a:gd name="connsiteX14" fmla="*/ 3461687 w 3837690"/>
              <a:gd name="connsiteY14" fmla="*/ 2214396 h 3728656"/>
              <a:gd name="connsiteX15" fmla="*/ 3430700 w 3837690"/>
              <a:gd name="connsiteY15" fmla="*/ 2656798 h 3728656"/>
              <a:gd name="connsiteX16" fmla="*/ 3292091 w 3837690"/>
              <a:gd name="connsiteY16" fmla="*/ 2978484 h 3728656"/>
              <a:gd name="connsiteX17" fmla="*/ 3837690 w 3837690"/>
              <a:gd name="connsiteY17" fmla="*/ 3223110 h 3728656"/>
              <a:gd name="connsiteX0" fmla="*/ 3835616 w 3835616"/>
              <a:gd name="connsiteY0" fmla="*/ 3219925 h 3728656"/>
              <a:gd name="connsiteX1" fmla="*/ 3417487 w 3835616"/>
              <a:gd name="connsiteY1" fmla="*/ 3513956 h 3728656"/>
              <a:gd name="connsiteX2" fmla="*/ 2964477 w 3835616"/>
              <a:gd name="connsiteY2" fmla="*/ 3558897 h 3728656"/>
              <a:gd name="connsiteX3" fmla="*/ 2335224 w 3835616"/>
              <a:gd name="connsiteY3" fmla="*/ 3727442 h 3728656"/>
              <a:gd name="connsiteX4" fmla="*/ 1046696 w 3835616"/>
              <a:gd name="connsiteY4" fmla="*/ 3462165 h 3728656"/>
              <a:gd name="connsiteX5" fmla="*/ 268858 w 3835616"/>
              <a:gd name="connsiteY5" fmla="*/ 2950050 h 3728656"/>
              <a:gd name="connsiteX6" fmla="*/ 18644 w 3835616"/>
              <a:gd name="connsiteY6" fmla="*/ 2200752 h 3728656"/>
              <a:gd name="connsiteX7" fmla="*/ 30297 w 3835616"/>
              <a:gd name="connsiteY7" fmla="*/ 1762911 h 3728656"/>
              <a:gd name="connsiteX8" fmla="*/ 301529 w 3835616"/>
              <a:gd name="connsiteY8" fmla="*/ 901232 h 3728656"/>
              <a:gd name="connsiteX9" fmla="*/ 717992 w 3835616"/>
              <a:gd name="connsiteY9" fmla="*/ 341005 h 3728656"/>
              <a:gd name="connsiteX10" fmla="*/ 1651216 w 3835616"/>
              <a:gd name="connsiteY10" fmla="*/ 0 h 3728656"/>
              <a:gd name="connsiteX11" fmla="*/ 2433536 w 3835616"/>
              <a:gd name="connsiteY11" fmla="*/ 50005 h 3728656"/>
              <a:gd name="connsiteX12" fmla="*/ 3027594 w 3835616"/>
              <a:gd name="connsiteY12" fmla="*/ 370369 h 3728656"/>
              <a:gd name="connsiteX13" fmla="*/ 3385290 w 3835616"/>
              <a:gd name="connsiteY13" fmla="*/ 1171254 h 3728656"/>
              <a:gd name="connsiteX14" fmla="*/ 3461687 w 3835616"/>
              <a:gd name="connsiteY14" fmla="*/ 2214396 h 3728656"/>
              <a:gd name="connsiteX15" fmla="*/ 3430700 w 3835616"/>
              <a:gd name="connsiteY15" fmla="*/ 2656798 h 3728656"/>
              <a:gd name="connsiteX16" fmla="*/ 3292091 w 3835616"/>
              <a:gd name="connsiteY16" fmla="*/ 2978484 h 3728656"/>
              <a:gd name="connsiteX17" fmla="*/ 3751780 w 3835616"/>
              <a:gd name="connsiteY17" fmla="*/ 3256428 h 3728656"/>
              <a:gd name="connsiteX0" fmla="*/ 3835616 w 3835616"/>
              <a:gd name="connsiteY0" fmla="*/ 3219925 h 3729924"/>
              <a:gd name="connsiteX1" fmla="*/ 3417487 w 3835616"/>
              <a:gd name="connsiteY1" fmla="*/ 3513956 h 3729924"/>
              <a:gd name="connsiteX2" fmla="*/ 2964477 w 3835616"/>
              <a:gd name="connsiteY2" fmla="*/ 3558897 h 3729924"/>
              <a:gd name="connsiteX3" fmla="*/ 2222800 w 3835616"/>
              <a:gd name="connsiteY3" fmla="*/ 3728717 h 3729924"/>
              <a:gd name="connsiteX4" fmla="*/ 1046696 w 3835616"/>
              <a:gd name="connsiteY4" fmla="*/ 3462165 h 3729924"/>
              <a:gd name="connsiteX5" fmla="*/ 268858 w 3835616"/>
              <a:gd name="connsiteY5" fmla="*/ 2950050 h 3729924"/>
              <a:gd name="connsiteX6" fmla="*/ 18644 w 3835616"/>
              <a:gd name="connsiteY6" fmla="*/ 2200752 h 3729924"/>
              <a:gd name="connsiteX7" fmla="*/ 30297 w 3835616"/>
              <a:gd name="connsiteY7" fmla="*/ 1762911 h 3729924"/>
              <a:gd name="connsiteX8" fmla="*/ 301529 w 3835616"/>
              <a:gd name="connsiteY8" fmla="*/ 901232 h 3729924"/>
              <a:gd name="connsiteX9" fmla="*/ 717992 w 3835616"/>
              <a:gd name="connsiteY9" fmla="*/ 341005 h 3729924"/>
              <a:gd name="connsiteX10" fmla="*/ 1651216 w 3835616"/>
              <a:gd name="connsiteY10" fmla="*/ 0 h 3729924"/>
              <a:gd name="connsiteX11" fmla="*/ 2433536 w 3835616"/>
              <a:gd name="connsiteY11" fmla="*/ 50005 h 3729924"/>
              <a:gd name="connsiteX12" fmla="*/ 3027594 w 3835616"/>
              <a:gd name="connsiteY12" fmla="*/ 370369 h 3729924"/>
              <a:gd name="connsiteX13" fmla="*/ 3385290 w 3835616"/>
              <a:gd name="connsiteY13" fmla="*/ 1171254 h 3729924"/>
              <a:gd name="connsiteX14" fmla="*/ 3461687 w 3835616"/>
              <a:gd name="connsiteY14" fmla="*/ 2214396 h 3729924"/>
              <a:gd name="connsiteX15" fmla="*/ 3430700 w 3835616"/>
              <a:gd name="connsiteY15" fmla="*/ 2656798 h 3729924"/>
              <a:gd name="connsiteX16" fmla="*/ 3292091 w 3835616"/>
              <a:gd name="connsiteY16" fmla="*/ 2978484 h 3729924"/>
              <a:gd name="connsiteX17" fmla="*/ 3751780 w 3835616"/>
              <a:gd name="connsiteY17" fmla="*/ 3256428 h 3729924"/>
              <a:gd name="connsiteX0" fmla="*/ 3835616 w 3835616"/>
              <a:gd name="connsiteY0" fmla="*/ 3219925 h 3731978"/>
              <a:gd name="connsiteX1" fmla="*/ 3417487 w 3835616"/>
              <a:gd name="connsiteY1" fmla="*/ 3513956 h 3731978"/>
              <a:gd name="connsiteX2" fmla="*/ 2964477 w 3835616"/>
              <a:gd name="connsiteY2" fmla="*/ 3558897 h 3731978"/>
              <a:gd name="connsiteX3" fmla="*/ 2222800 w 3835616"/>
              <a:gd name="connsiteY3" fmla="*/ 3728717 h 3731978"/>
              <a:gd name="connsiteX4" fmla="*/ 1046696 w 3835616"/>
              <a:gd name="connsiteY4" fmla="*/ 3462165 h 3731978"/>
              <a:gd name="connsiteX5" fmla="*/ 268858 w 3835616"/>
              <a:gd name="connsiteY5" fmla="*/ 2950050 h 3731978"/>
              <a:gd name="connsiteX6" fmla="*/ 18644 w 3835616"/>
              <a:gd name="connsiteY6" fmla="*/ 2200752 h 3731978"/>
              <a:gd name="connsiteX7" fmla="*/ 30297 w 3835616"/>
              <a:gd name="connsiteY7" fmla="*/ 1762911 h 3731978"/>
              <a:gd name="connsiteX8" fmla="*/ 301529 w 3835616"/>
              <a:gd name="connsiteY8" fmla="*/ 901232 h 3731978"/>
              <a:gd name="connsiteX9" fmla="*/ 717992 w 3835616"/>
              <a:gd name="connsiteY9" fmla="*/ 341005 h 3731978"/>
              <a:gd name="connsiteX10" fmla="*/ 1651216 w 3835616"/>
              <a:gd name="connsiteY10" fmla="*/ 0 h 3731978"/>
              <a:gd name="connsiteX11" fmla="*/ 2433536 w 3835616"/>
              <a:gd name="connsiteY11" fmla="*/ 50005 h 3731978"/>
              <a:gd name="connsiteX12" fmla="*/ 3027594 w 3835616"/>
              <a:gd name="connsiteY12" fmla="*/ 370369 h 3731978"/>
              <a:gd name="connsiteX13" fmla="*/ 3385290 w 3835616"/>
              <a:gd name="connsiteY13" fmla="*/ 1171254 h 3731978"/>
              <a:gd name="connsiteX14" fmla="*/ 3461687 w 3835616"/>
              <a:gd name="connsiteY14" fmla="*/ 2214396 h 3731978"/>
              <a:gd name="connsiteX15" fmla="*/ 3430700 w 3835616"/>
              <a:gd name="connsiteY15" fmla="*/ 2656798 h 3731978"/>
              <a:gd name="connsiteX16" fmla="*/ 3292091 w 3835616"/>
              <a:gd name="connsiteY16" fmla="*/ 2978484 h 3731978"/>
              <a:gd name="connsiteX17" fmla="*/ 3751780 w 3835616"/>
              <a:gd name="connsiteY17" fmla="*/ 3256428 h 3731978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717992 w 3835616"/>
              <a:gd name="connsiteY8" fmla="*/ 34100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542523 w 3835616"/>
              <a:gd name="connsiteY8" fmla="*/ 29147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188 w 3833188"/>
              <a:gd name="connsiteY0" fmla="*/ 3219925 h 3731979"/>
              <a:gd name="connsiteX1" fmla="*/ 3415059 w 3833188"/>
              <a:gd name="connsiteY1" fmla="*/ 3513956 h 3731979"/>
              <a:gd name="connsiteX2" fmla="*/ 2962049 w 3833188"/>
              <a:gd name="connsiteY2" fmla="*/ 3558897 h 3731979"/>
              <a:gd name="connsiteX3" fmla="*/ 2220372 w 3833188"/>
              <a:gd name="connsiteY3" fmla="*/ 3728717 h 3731979"/>
              <a:gd name="connsiteX4" fmla="*/ 1044268 w 3833188"/>
              <a:gd name="connsiteY4" fmla="*/ 3462165 h 3731979"/>
              <a:gd name="connsiteX5" fmla="*/ 261479 w 3833188"/>
              <a:gd name="connsiteY5" fmla="*/ 3050740 h 3731979"/>
              <a:gd name="connsiteX6" fmla="*/ 16216 w 3833188"/>
              <a:gd name="connsiteY6" fmla="*/ 2200752 h 3731979"/>
              <a:gd name="connsiteX7" fmla="*/ 34233 w 3833188"/>
              <a:gd name="connsiteY7" fmla="*/ 1633447 h 3731979"/>
              <a:gd name="connsiteX8" fmla="*/ 540095 w 3833188"/>
              <a:gd name="connsiteY8" fmla="*/ 291475 h 3731979"/>
              <a:gd name="connsiteX9" fmla="*/ 1648788 w 3833188"/>
              <a:gd name="connsiteY9" fmla="*/ 0 h 3731979"/>
              <a:gd name="connsiteX10" fmla="*/ 2431108 w 3833188"/>
              <a:gd name="connsiteY10" fmla="*/ 50005 h 3731979"/>
              <a:gd name="connsiteX11" fmla="*/ 3025166 w 3833188"/>
              <a:gd name="connsiteY11" fmla="*/ 370369 h 3731979"/>
              <a:gd name="connsiteX12" fmla="*/ 3382862 w 3833188"/>
              <a:gd name="connsiteY12" fmla="*/ 1171254 h 3731979"/>
              <a:gd name="connsiteX13" fmla="*/ 3459259 w 3833188"/>
              <a:gd name="connsiteY13" fmla="*/ 2214396 h 3731979"/>
              <a:gd name="connsiteX14" fmla="*/ 3428272 w 3833188"/>
              <a:gd name="connsiteY14" fmla="*/ 2656798 h 3731979"/>
              <a:gd name="connsiteX15" fmla="*/ 3289663 w 3833188"/>
              <a:gd name="connsiteY15" fmla="*/ 2978484 h 3731979"/>
              <a:gd name="connsiteX16" fmla="*/ 3749352 w 3833188"/>
              <a:gd name="connsiteY16" fmla="*/ 3256428 h 3731979"/>
              <a:gd name="connsiteX0" fmla="*/ 3833188 w 3833188"/>
              <a:gd name="connsiteY0" fmla="*/ 3219925 h 3729118"/>
              <a:gd name="connsiteX1" fmla="*/ 3415059 w 3833188"/>
              <a:gd name="connsiteY1" fmla="*/ 3513956 h 3729118"/>
              <a:gd name="connsiteX2" fmla="*/ 2962049 w 3833188"/>
              <a:gd name="connsiteY2" fmla="*/ 3558897 h 3729118"/>
              <a:gd name="connsiteX3" fmla="*/ 2220372 w 3833188"/>
              <a:gd name="connsiteY3" fmla="*/ 3728717 h 3729118"/>
              <a:gd name="connsiteX4" fmla="*/ 1042147 w 3833188"/>
              <a:gd name="connsiteY4" fmla="*/ 3505319 h 3729118"/>
              <a:gd name="connsiteX5" fmla="*/ 261479 w 3833188"/>
              <a:gd name="connsiteY5" fmla="*/ 3050740 h 3729118"/>
              <a:gd name="connsiteX6" fmla="*/ 16216 w 3833188"/>
              <a:gd name="connsiteY6" fmla="*/ 2200752 h 3729118"/>
              <a:gd name="connsiteX7" fmla="*/ 34233 w 3833188"/>
              <a:gd name="connsiteY7" fmla="*/ 1633447 h 3729118"/>
              <a:gd name="connsiteX8" fmla="*/ 540095 w 3833188"/>
              <a:gd name="connsiteY8" fmla="*/ 291475 h 3729118"/>
              <a:gd name="connsiteX9" fmla="*/ 1648788 w 3833188"/>
              <a:gd name="connsiteY9" fmla="*/ 0 h 3729118"/>
              <a:gd name="connsiteX10" fmla="*/ 2431108 w 3833188"/>
              <a:gd name="connsiteY10" fmla="*/ 50005 h 3729118"/>
              <a:gd name="connsiteX11" fmla="*/ 3025166 w 3833188"/>
              <a:gd name="connsiteY11" fmla="*/ 370369 h 3729118"/>
              <a:gd name="connsiteX12" fmla="*/ 3382862 w 3833188"/>
              <a:gd name="connsiteY12" fmla="*/ 1171254 h 3729118"/>
              <a:gd name="connsiteX13" fmla="*/ 3459259 w 3833188"/>
              <a:gd name="connsiteY13" fmla="*/ 2214396 h 3729118"/>
              <a:gd name="connsiteX14" fmla="*/ 3428272 w 3833188"/>
              <a:gd name="connsiteY14" fmla="*/ 2656798 h 3729118"/>
              <a:gd name="connsiteX15" fmla="*/ 3289663 w 3833188"/>
              <a:gd name="connsiteY15" fmla="*/ 2978484 h 3729118"/>
              <a:gd name="connsiteX16" fmla="*/ 3749352 w 3833188"/>
              <a:gd name="connsiteY16" fmla="*/ 3256428 h 3729118"/>
              <a:gd name="connsiteX0" fmla="*/ 3755903 w 3755903"/>
              <a:gd name="connsiteY0" fmla="*/ 3264410 h 3729117"/>
              <a:gd name="connsiteX1" fmla="*/ 3415059 w 3755903"/>
              <a:gd name="connsiteY1" fmla="*/ 3513956 h 3729117"/>
              <a:gd name="connsiteX2" fmla="*/ 2962049 w 3755903"/>
              <a:gd name="connsiteY2" fmla="*/ 3558897 h 3729117"/>
              <a:gd name="connsiteX3" fmla="*/ 2220372 w 3755903"/>
              <a:gd name="connsiteY3" fmla="*/ 3728717 h 3729117"/>
              <a:gd name="connsiteX4" fmla="*/ 1042147 w 3755903"/>
              <a:gd name="connsiteY4" fmla="*/ 3505319 h 3729117"/>
              <a:gd name="connsiteX5" fmla="*/ 261479 w 3755903"/>
              <a:gd name="connsiteY5" fmla="*/ 3050740 h 3729117"/>
              <a:gd name="connsiteX6" fmla="*/ 16216 w 3755903"/>
              <a:gd name="connsiteY6" fmla="*/ 2200752 h 3729117"/>
              <a:gd name="connsiteX7" fmla="*/ 34233 w 3755903"/>
              <a:gd name="connsiteY7" fmla="*/ 1633447 h 3729117"/>
              <a:gd name="connsiteX8" fmla="*/ 540095 w 3755903"/>
              <a:gd name="connsiteY8" fmla="*/ 291475 h 3729117"/>
              <a:gd name="connsiteX9" fmla="*/ 1648788 w 3755903"/>
              <a:gd name="connsiteY9" fmla="*/ 0 h 3729117"/>
              <a:gd name="connsiteX10" fmla="*/ 2431108 w 3755903"/>
              <a:gd name="connsiteY10" fmla="*/ 50005 h 3729117"/>
              <a:gd name="connsiteX11" fmla="*/ 3025166 w 3755903"/>
              <a:gd name="connsiteY11" fmla="*/ 370369 h 3729117"/>
              <a:gd name="connsiteX12" fmla="*/ 3382862 w 3755903"/>
              <a:gd name="connsiteY12" fmla="*/ 1171254 h 3729117"/>
              <a:gd name="connsiteX13" fmla="*/ 3459259 w 3755903"/>
              <a:gd name="connsiteY13" fmla="*/ 2214396 h 3729117"/>
              <a:gd name="connsiteX14" fmla="*/ 3428272 w 3755903"/>
              <a:gd name="connsiteY14" fmla="*/ 2656798 h 3729117"/>
              <a:gd name="connsiteX15" fmla="*/ 3289663 w 3755903"/>
              <a:gd name="connsiteY15" fmla="*/ 2978484 h 3729117"/>
              <a:gd name="connsiteX16" fmla="*/ 3749352 w 3755903"/>
              <a:gd name="connsiteY16" fmla="*/ 3256428 h 3729117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8272 w 3755903"/>
              <a:gd name="connsiteY14" fmla="*/ 2656798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2529 w 3755903"/>
              <a:gd name="connsiteY14" fmla="*/ 2656123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22529 w 3755903"/>
              <a:gd name="connsiteY13" fmla="*/ 2656123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8881"/>
              <a:gd name="connsiteX1" fmla="*/ 3391649 w 3755903"/>
              <a:gd name="connsiteY1" fmla="*/ 3520134 h 3728881"/>
              <a:gd name="connsiteX2" fmla="*/ 2962922 w 3755903"/>
              <a:gd name="connsiteY2" fmla="*/ 3541149 h 3728881"/>
              <a:gd name="connsiteX3" fmla="*/ 2220372 w 3755903"/>
              <a:gd name="connsiteY3" fmla="*/ 3728717 h 3728881"/>
              <a:gd name="connsiteX4" fmla="*/ 1042147 w 3755903"/>
              <a:gd name="connsiteY4" fmla="*/ 3505319 h 3728881"/>
              <a:gd name="connsiteX5" fmla="*/ 261479 w 3755903"/>
              <a:gd name="connsiteY5" fmla="*/ 3050740 h 3728881"/>
              <a:gd name="connsiteX6" fmla="*/ 16216 w 3755903"/>
              <a:gd name="connsiteY6" fmla="*/ 2200752 h 3728881"/>
              <a:gd name="connsiteX7" fmla="*/ 34233 w 3755903"/>
              <a:gd name="connsiteY7" fmla="*/ 1633447 h 3728881"/>
              <a:gd name="connsiteX8" fmla="*/ 540095 w 3755903"/>
              <a:gd name="connsiteY8" fmla="*/ 291475 h 3728881"/>
              <a:gd name="connsiteX9" fmla="*/ 1648788 w 3755903"/>
              <a:gd name="connsiteY9" fmla="*/ 0 h 3728881"/>
              <a:gd name="connsiteX10" fmla="*/ 2431108 w 3755903"/>
              <a:gd name="connsiteY10" fmla="*/ 50005 h 3728881"/>
              <a:gd name="connsiteX11" fmla="*/ 3025166 w 3755903"/>
              <a:gd name="connsiteY11" fmla="*/ 370369 h 3728881"/>
              <a:gd name="connsiteX12" fmla="*/ 3382862 w 3755903"/>
              <a:gd name="connsiteY12" fmla="*/ 1171254 h 3728881"/>
              <a:gd name="connsiteX13" fmla="*/ 3430454 w 3755903"/>
              <a:gd name="connsiteY13" fmla="*/ 2612424 h 3728881"/>
              <a:gd name="connsiteX14" fmla="*/ 3289663 w 3755903"/>
              <a:gd name="connsiteY14" fmla="*/ 2978484 h 3728881"/>
              <a:gd name="connsiteX15" fmla="*/ 3749352 w 3755903"/>
              <a:gd name="connsiteY15" fmla="*/ 3256428 h 3728881"/>
              <a:gd name="connsiteX0" fmla="*/ 3755903 w 3755903"/>
              <a:gd name="connsiteY0" fmla="*/ 3264410 h 3728816"/>
              <a:gd name="connsiteX1" fmla="*/ 3391649 w 3755903"/>
              <a:gd name="connsiteY1" fmla="*/ 3520134 h 3728816"/>
              <a:gd name="connsiteX2" fmla="*/ 2962922 w 3755903"/>
              <a:gd name="connsiteY2" fmla="*/ 3541149 h 3728816"/>
              <a:gd name="connsiteX3" fmla="*/ 2220372 w 3755903"/>
              <a:gd name="connsiteY3" fmla="*/ 3728717 h 3728816"/>
              <a:gd name="connsiteX4" fmla="*/ 1039530 w 3755903"/>
              <a:gd name="connsiteY4" fmla="*/ 3558566 h 3728816"/>
              <a:gd name="connsiteX5" fmla="*/ 261479 w 3755903"/>
              <a:gd name="connsiteY5" fmla="*/ 3050740 h 3728816"/>
              <a:gd name="connsiteX6" fmla="*/ 16216 w 3755903"/>
              <a:gd name="connsiteY6" fmla="*/ 2200752 h 3728816"/>
              <a:gd name="connsiteX7" fmla="*/ 34233 w 3755903"/>
              <a:gd name="connsiteY7" fmla="*/ 1633447 h 3728816"/>
              <a:gd name="connsiteX8" fmla="*/ 540095 w 3755903"/>
              <a:gd name="connsiteY8" fmla="*/ 291475 h 3728816"/>
              <a:gd name="connsiteX9" fmla="*/ 1648788 w 3755903"/>
              <a:gd name="connsiteY9" fmla="*/ 0 h 3728816"/>
              <a:gd name="connsiteX10" fmla="*/ 2431108 w 3755903"/>
              <a:gd name="connsiteY10" fmla="*/ 50005 h 3728816"/>
              <a:gd name="connsiteX11" fmla="*/ 3025166 w 3755903"/>
              <a:gd name="connsiteY11" fmla="*/ 370369 h 3728816"/>
              <a:gd name="connsiteX12" fmla="*/ 3382862 w 3755903"/>
              <a:gd name="connsiteY12" fmla="*/ 1171254 h 3728816"/>
              <a:gd name="connsiteX13" fmla="*/ 3430454 w 3755903"/>
              <a:gd name="connsiteY13" fmla="*/ 2612424 h 3728816"/>
              <a:gd name="connsiteX14" fmla="*/ 3289663 w 3755903"/>
              <a:gd name="connsiteY14" fmla="*/ 2978484 h 3728816"/>
              <a:gd name="connsiteX15" fmla="*/ 3749352 w 3755903"/>
              <a:gd name="connsiteY15" fmla="*/ 3256428 h 3728816"/>
              <a:gd name="connsiteX0" fmla="*/ 3750266 w 3750266"/>
              <a:gd name="connsiteY0" fmla="*/ 3264410 h 3728817"/>
              <a:gd name="connsiteX1" fmla="*/ 3386012 w 3750266"/>
              <a:gd name="connsiteY1" fmla="*/ 3520134 h 3728817"/>
              <a:gd name="connsiteX2" fmla="*/ 2957285 w 3750266"/>
              <a:gd name="connsiteY2" fmla="*/ 3541149 h 3728817"/>
              <a:gd name="connsiteX3" fmla="*/ 2214735 w 3750266"/>
              <a:gd name="connsiteY3" fmla="*/ 3728717 h 3728817"/>
              <a:gd name="connsiteX4" fmla="*/ 1033893 w 3750266"/>
              <a:gd name="connsiteY4" fmla="*/ 3558566 h 3728817"/>
              <a:gd name="connsiteX5" fmla="*/ 255842 w 3750266"/>
              <a:gd name="connsiteY5" fmla="*/ 3050740 h 3728817"/>
              <a:gd name="connsiteX6" fmla="*/ 18139 w 3750266"/>
              <a:gd name="connsiteY6" fmla="*/ 2281973 h 3728817"/>
              <a:gd name="connsiteX7" fmla="*/ 28596 w 3750266"/>
              <a:gd name="connsiteY7" fmla="*/ 1633447 h 3728817"/>
              <a:gd name="connsiteX8" fmla="*/ 534458 w 3750266"/>
              <a:gd name="connsiteY8" fmla="*/ 291475 h 3728817"/>
              <a:gd name="connsiteX9" fmla="*/ 1643151 w 3750266"/>
              <a:gd name="connsiteY9" fmla="*/ 0 h 3728817"/>
              <a:gd name="connsiteX10" fmla="*/ 2425471 w 3750266"/>
              <a:gd name="connsiteY10" fmla="*/ 50005 h 3728817"/>
              <a:gd name="connsiteX11" fmla="*/ 3019529 w 3750266"/>
              <a:gd name="connsiteY11" fmla="*/ 370369 h 3728817"/>
              <a:gd name="connsiteX12" fmla="*/ 3377225 w 3750266"/>
              <a:gd name="connsiteY12" fmla="*/ 1171254 h 3728817"/>
              <a:gd name="connsiteX13" fmla="*/ 3424817 w 3750266"/>
              <a:gd name="connsiteY13" fmla="*/ 2612424 h 3728817"/>
              <a:gd name="connsiteX14" fmla="*/ 3284026 w 3750266"/>
              <a:gd name="connsiteY14" fmla="*/ 2978484 h 3728817"/>
              <a:gd name="connsiteX15" fmla="*/ 3743715 w 3750266"/>
              <a:gd name="connsiteY15" fmla="*/ 3256428 h 372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50266" h="3728817">
                <a:moveTo>
                  <a:pt x="3750266" y="3264410"/>
                </a:moveTo>
                <a:cubicBezTo>
                  <a:pt x="3737566" y="3279227"/>
                  <a:pt x="3518175" y="3474011"/>
                  <a:pt x="3386012" y="3520134"/>
                </a:cubicBezTo>
                <a:cubicBezTo>
                  <a:pt x="3253849" y="3566257"/>
                  <a:pt x="3152498" y="3506385"/>
                  <a:pt x="2957285" y="3541149"/>
                </a:cubicBezTo>
                <a:cubicBezTo>
                  <a:pt x="2762072" y="3575913"/>
                  <a:pt x="2535300" y="3725814"/>
                  <a:pt x="2214735" y="3728717"/>
                </a:cubicBezTo>
                <a:cubicBezTo>
                  <a:pt x="1894170" y="3731620"/>
                  <a:pt x="1360375" y="3671562"/>
                  <a:pt x="1033893" y="3558566"/>
                </a:cubicBezTo>
                <a:cubicBezTo>
                  <a:pt x="707411" y="3445570"/>
                  <a:pt x="425134" y="3263505"/>
                  <a:pt x="255842" y="3050740"/>
                </a:cubicBezTo>
                <a:cubicBezTo>
                  <a:pt x="86550" y="2837975"/>
                  <a:pt x="56013" y="2518188"/>
                  <a:pt x="18139" y="2281973"/>
                </a:cubicBezTo>
                <a:cubicBezTo>
                  <a:pt x="-19735" y="2045758"/>
                  <a:pt x="10668" y="1759550"/>
                  <a:pt x="28596" y="1633447"/>
                </a:cubicBezTo>
                <a:cubicBezTo>
                  <a:pt x="109920" y="1087868"/>
                  <a:pt x="265366" y="563716"/>
                  <a:pt x="534458" y="291475"/>
                </a:cubicBezTo>
                <a:cubicBezTo>
                  <a:pt x="803551" y="19234"/>
                  <a:pt x="1289344" y="6827"/>
                  <a:pt x="1643151" y="0"/>
                </a:cubicBezTo>
                <a:cubicBezTo>
                  <a:pt x="1856511" y="5080"/>
                  <a:pt x="2196075" y="-11723"/>
                  <a:pt x="2425471" y="50005"/>
                </a:cubicBezTo>
                <a:cubicBezTo>
                  <a:pt x="2654867" y="111733"/>
                  <a:pt x="2860903" y="183494"/>
                  <a:pt x="3019529" y="370369"/>
                </a:cubicBezTo>
                <a:cubicBezTo>
                  <a:pt x="3178155" y="557244"/>
                  <a:pt x="3309677" y="797578"/>
                  <a:pt x="3377225" y="1171254"/>
                </a:cubicBezTo>
                <a:cubicBezTo>
                  <a:pt x="3444773" y="1544930"/>
                  <a:pt x="3548826" y="1984764"/>
                  <a:pt x="3424817" y="2612424"/>
                </a:cubicBezTo>
                <a:cubicBezTo>
                  <a:pt x="3389203" y="2718531"/>
                  <a:pt x="3367291" y="2865644"/>
                  <a:pt x="3284026" y="2978484"/>
                </a:cubicBezTo>
                <a:cubicBezTo>
                  <a:pt x="3298252" y="3020691"/>
                  <a:pt x="3403215" y="3263535"/>
                  <a:pt x="3743715" y="3256428"/>
                </a:cubicBezTo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A6C1F2A2-D184-49FB-99E6-B2EE7A52C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539370" flipH="1" flipV="1">
            <a:off x="633254" y="452324"/>
            <a:ext cx="4036224" cy="2597228"/>
          </a:xfrm>
          <a:custGeom>
            <a:avLst/>
            <a:gdLst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403600 w 3637280"/>
              <a:gd name="connsiteY39" fmla="*/ 3505200 h 4023360"/>
              <a:gd name="connsiteX40" fmla="*/ 3505200 w 3637280"/>
              <a:gd name="connsiteY40" fmla="*/ 3596640 h 4023360"/>
              <a:gd name="connsiteX41" fmla="*/ 3545840 w 3637280"/>
              <a:gd name="connsiteY41" fmla="*/ 3637280 h 4023360"/>
              <a:gd name="connsiteX42" fmla="*/ 3596640 w 3637280"/>
              <a:gd name="connsiteY42" fmla="*/ 3667760 h 4023360"/>
              <a:gd name="connsiteX43" fmla="*/ 3637280 w 3637280"/>
              <a:gd name="connsiteY43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45840 w 3637280"/>
              <a:gd name="connsiteY40" fmla="*/ 3637280 h 4023360"/>
              <a:gd name="connsiteX41" fmla="*/ 3596640 w 3637280"/>
              <a:gd name="connsiteY41" fmla="*/ 3667760 h 4023360"/>
              <a:gd name="connsiteX42" fmla="*/ 3637280 w 3637280"/>
              <a:gd name="connsiteY42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41" fmla="*/ 3637280 w 3637280"/>
              <a:gd name="connsiteY41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0" fmla="*/ 3637280 w 3820160"/>
              <a:gd name="connsiteY0" fmla="*/ 3352800 h 4023360"/>
              <a:gd name="connsiteX1" fmla="*/ 3606800 w 3820160"/>
              <a:gd name="connsiteY1" fmla="*/ 3403600 h 4023360"/>
              <a:gd name="connsiteX2" fmla="*/ 3556000 w 3820160"/>
              <a:gd name="connsiteY2" fmla="*/ 3474720 h 4023360"/>
              <a:gd name="connsiteX3" fmla="*/ 3535680 w 3820160"/>
              <a:gd name="connsiteY3" fmla="*/ 3505200 h 4023360"/>
              <a:gd name="connsiteX4" fmla="*/ 3515360 w 3820160"/>
              <a:gd name="connsiteY4" fmla="*/ 3525520 h 4023360"/>
              <a:gd name="connsiteX5" fmla="*/ 3474720 w 3820160"/>
              <a:gd name="connsiteY5" fmla="*/ 3576320 h 4023360"/>
              <a:gd name="connsiteX6" fmla="*/ 3230880 w 3820160"/>
              <a:gd name="connsiteY6" fmla="*/ 3749040 h 4023360"/>
              <a:gd name="connsiteX7" fmla="*/ 2763520 w 3820160"/>
              <a:gd name="connsiteY7" fmla="*/ 3931920 h 4023360"/>
              <a:gd name="connsiteX8" fmla="*/ 2407920 w 3820160"/>
              <a:gd name="connsiteY8" fmla="*/ 4013200 h 4023360"/>
              <a:gd name="connsiteX9" fmla="*/ 2204720 w 3820160"/>
              <a:gd name="connsiteY9" fmla="*/ 4023360 h 4023360"/>
              <a:gd name="connsiteX10" fmla="*/ 1869440 w 3820160"/>
              <a:gd name="connsiteY10" fmla="*/ 4013200 h 4023360"/>
              <a:gd name="connsiteX11" fmla="*/ 1483360 w 3820160"/>
              <a:gd name="connsiteY11" fmla="*/ 3942080 h 4023360"/>
              <a:gd name="connsiteX12" fmla="*/ 1259840 w 3820160"/>
              <a:gd name="connsiteY12" fmla="*/ 3870960 h 4023360"/>
              <a:gd name="connsiteX13" fmla="*/ 1056640 w 3820160"/>
              <a:gd name="connsiteY13" fmla="*/ 3779520 h 4023360"/>
              <a:gd name="connsiteX14" fmla="*/ 792480 w 3820160"/>
              <a:gd name="connsiteY14" fmla="*/ 3616960 h 4023360"/>
              <a:gd name="connsiteX15" fmla="*/ 355600 w 3820160"/>
              <a:gd name="connsiteY15" fmla="*/ 3017520 h 4023360"/>
              <a:gd name="connsiteX16" fmla="*/ 152400 w 3820160"/>
              <a:gd name="connsiteY16" fmla="*/ 2611120 h 4023360"/>
              <a:gd name="connsiteX17" fmla="*/ 30480 w 3820160"/>
              <a:gd name="connsiteY17" fmla="*/ 2204720 h 4023360"/>
              <a:gd name="connsiteX18" fmla="*/ 0 w 3820160"/>
              <a:gd name="connsiteY18" fmla="*/ 1981200 h 4023360"/>
              <a:gd name="connsiteX19" fmla="*/ 71120 w 3820160"/>
              <a:gd name="connsiteY19" fmla="*/ 1158240 h 4023360"/>
              <a:gd name="connsiteX20" fmla="*/ 132080 w 3820160"/>
              <a:gd name="connsiteY20" fmla="*/ 975360 h 4023360"/>
              <a:gd name="connsiteX21" fmla="*/ 294640 w 3820160"/>
              <a:gd name="connsiteY21" fmla="*/ 690880 h 4023360"/>
              <a:gd name="connsiteX22" fmla="*/ 751840 w 3820160"/>
              <a:gd name="connsiteY22" fmla="*/ 254000 h 4023360"/>
              <a:gd name="connsiteX23" fmla="*/ 1127760 w 3820160"/>
              <a:gd name="connsiteY23" fmla="*/ 71120 h 4023360"/>
              <a:gd name="connsiteX24" fmla="*/ 1432560 w 3820160"/>
              <a:gd name="connsiteY24" fmla="*/ 10160 h 4023360"/>
              <a:gd name="connsiteX25" fmla="*/ 1625600 w 3820160"/>
              <a:gd name="connsiteY25" fmla="*/ 0 h 4023360"/>
              <a:gd name="connsiteX26" fmla="*/ 2174240 w 3820160"/>
              <a:gd name="connsiteY26" fmla="*/ 20320 h 4023360"/>
              <a:gd name="connsiteX27" fmla="*/ 2407920 w 3820160"/>
              <a:gd name="connsiteY27" fmla="*/ 101600 h 4023360"/>
              <a:gd name="connsiteX28" fmla="*/ 2580640 w 3820160"/>
              <a:gd name="connsiteY28" fmla="*/ 223520 h 4023360"/>
              <a:gd name="connsiteX29" fmla="*/ 2794000 w 3820160"/>
              <a:gd name="connsiteY29" fmla="*/ 599440 h 4023360"/>
              <a:gd name="connsiteX30" fmla="*/ 2885440 w 3820160"/>
              <a:gd name="connsiteY30" fmla="*/ 853440 h 4023360"/>
              <a:gd name="connsiteX31" fmla="*/ 3007360 w 3820160"/>
              <a:gd name="connsiteY31" fmla="*/ 1361440 h 4023360"/>
              <a:gd name="connsiteX32" fmla="*/ 3078480 w 3820160"/>
              <a:gd name="connsiteY32" fmla="*/ 1899920 h 4023360"/>
              <a:gd name="connsiteX33" fmla="*/ 3078480 w 3820160"/>
              <a:gd name="connsiteY33" fmla="*/ 2570480 h 4023360"/>
              <a:gd name="connsiteX34" fmla="*/ 3037840 w 3820160"/>
              <a:gd name="connsiteY34" fmla="*/ 2844800 h 4023360"/>
              <a:gd name="connsiteX35" fmla="*/ 3017520 w 3820160"/>
              <a:gd name="connsiteY35" fmla="*/ 2926080 h 4023360"/>
              <a:gd name="connsiteX36" fmla="*/ 2997200 w 3820160"/>
              <a:gd name="connsiteY36" fmla="*/ 2966720 h 4023360"/>
              <a:gd name="connsiteX37" fmla="*/ 3068320 w 3820160"/>
              <a:gd name="connsiteY37" fmla="*/ 3098800 h 4023360"/>
              <a:gd name="connsiteX38" fmla="*/ 3108960 w 3820160"/>
              <a:gd name="connsiteY38" fmla="*/ 3169920 h 4023360"/>
              <a:gd name="connsiteX39" fmla="*/ 3820160 w 3820160"/>
              <a:gd name="connsiteY39" fmla="*/ 3078480 h 4023360"/>
              <a:gd name="connsiteX0" fmla="*/ 3606800 w 3820160"/>
              <a:gd name="connsiteY0" fmla="*/ 3403600 h 4023360"/>
              <a:gd name="connsiteX1" fmla="*/ 3556000 w 3820160"/>
              <a:gd name="connsiteY1" fmla="*/ 3474720 h 4023360"/>
              <a:gd name="connsiteX2" fmla="*/ 3535680 w 3820160"/>
              <a:gd name="connsiteY2" fmla="*/ 3505200 h 4023360"/>
              <a:gd name="connsiteX3" fmla="*/ 3515360 w 3820160"/>
              <a:gd name="connsiteY3" fmla="*/ 3525520 h 4023360"/>
              <a:gd name="connsiteX4" fmla="*/ 3474720 w 3820160"/>
              <a:gd name="connsiteY4" fmla="*/ 3576320 h 4023360"/>
              <a:gd name="connsiteX5" fmla="*/ 3230880 w 3820160"/>
              <a:gd name="connsiteY5" fmla="*/ 3749040 h 4023360"/>
              <a:gd name="connsiteX6" fmla="*/ 2763520 w 3820160"/>
              <a:gd name="connsiteY6" fmla="*/ 3931920 h 4023360"/>
              <a:gd name="connsiteX7" fmla="*/ 2407920 w 3820160"/>
              <a:gd name="connsiteY7" fmla="*/ 4013200 h 4023360"/>
              <a:gd name="connsiteX8" fmla="*/ 2204720 w 3820160"/>
              <a:gd name="connsiteY8" fmla="*/ 4023360 h 4023360"/>
              <a:gd name="connsiteX9" fmla="*/ 1869440 w 3820160"/>
              <a:gd name="connsiteY9" fmla="*/ 4013200 h 4023360"/>
              <a:gd name="connsiteX10" fmla="*/ 1483360 w 3820160"/>
              <a:gd name="connsiteY10" fmla="*/ 3942080 h 4023360"/>
              <a:gd name="connsiteX11" fmla="*/ 1259840 w 3820160"/>
              <a:gd name="connsiteY11" fmla="*/ 3870960 h 4023360"/>
              <a:gd name="connsiteX12" fmla="*/ 1056640 w 3820160"/>
              <a:gd name="connsiteY12" fmla="*/ 3779520 h 4023360"/>
              <a:gd name="connsiteX13" fmla="*/ 792480 w 3820160"/>
              <a:gd name="connsiteY13" fmla="*/ 3616960 h 4023360"/>
              <a:gd name="connsiteX14" fmla="*/ 355600 w 3820160"/>
              <a:gd name="connsiteY14" fmla="*/ 3017520 h 4023360"/>
              <a:gd name="connsiteX15" fmla="*/ 152400 w 3820160"/>
              <a:gd name="connsiteY15" fmla="*/ 2611120 h 4023360"/>
              <a:gd name="connsiteX16" fmla="*/ 30480 w 3820160"/>
              <a:gd name="connsiteY16" fmla="*/ 2204720 h 4023360"/>
              <a:gd name="connsiteX17" fmla="*/ 0 w 3820160"/>
              <a:gd name="connsiteY17" fmla="*/ 1981200 h 4023360"/>
              <a:gd name="connsiteX18" fmla="*/ 71120 w 3820160"/>
              <a:gd name="connsiteY18" fmla="*/ 1158240 h 4023360"/>
              <a:gd name="connsiteX19" fmla="*/ 132080 w 3820160"/>
              <a:gd name="connsiteY19" fmla="*/ 975360 h 4023360"/>
              <a:gd name="connsiteX20" fmla="*/ 294640 w 3820160"/>
              <a:gd name="connsiteY20" fmla="*/ 690880 h 4023360"/>
              <a:gd name="connsiteX21" fmla="*/ 751840 w 3820160"/>
              <a:gd name="connsiteY21" fmla="*/ 254000 h 4023360"/>
              <a:gd name="connsiteX22" fmla="*/ 1127760 w 3820160"/>
              <a:gd name="connsiteY22" fmla="*/ 71120 h 4023360"/>
              <a:gd name="connsiteX23" fmla="*/ 1432560 w 3820160"/>
              <a:gd name="connsiteY23" fmla="*/ 10160 h 4023360"/>
              <a:gd name="connsiteX24" fmla="*/ 1625600 w 3820160"/>
              <a:gd name="connsiteY24" fmla="*/ 0 h 4023360"/>
              <a:gd name="connsiteX25" fmla="*/ 2174240 w 3820160"/>
              <a:gd name="connsiteY25" fmla="*/ 20320 h 4023360"/>
              <a:gd name="connsiteX26" fmla="*/ 2407920 w 3820160"/>
              <a:gd name="connsiteY26" fmla="*/ 101600 h 4023360"/>
              <a:gd name="connsiteX27" fmla="*/ 2580640 w 3820160"/>
              <a:gd name="connsiteY27" fmla="*/ 223520 h 4023360"/>
              <a:gd name="connsiteX28" fmla="*/ 2794000 w 3820160"/>
              <a:gd name="connsiteY28" fmla="*/ 599440 h 4023360"/>
              <a:gd name="connsiteX29" fmla="*/ 2885440 w 3820160"/>
              <a:gd name="connsiteY29" fmla="*/ 853440 h 4023360"/>
              <a:gd name="connsiteX30" fmla="*/ 3007360 w 3820160"/>
              <a:gd name="connsiteY30" fmla="*/ 1361440 h 4023360"/>
              <a:gd name="connsiteX31" fmla="*/ 3078480 w 3820160"/>
              <a:gd name="connsiteY31" fmla="*/ 1899920 h 4023360"/>
              <a:gd name="connsiteX32" fmla="*/ 3078480 w 3820160"/>
              <a:gd name="connsiteY32" fmla="*/ 2570480 h 4023360"/>
              <a:gd name="connsiteX33" fmla="*/ 3037840 w 3820160"/>
              <a:gd name="connsiteY33" fmla="*/ 2844800 h 4023360"/>
              <a:gd name="connsiteX34" fmla="*/ 3017520 w 3820160"/>
              <a:gd name="connsiteY34" fmla="*/ 2926080 h 4023360"/>
              <a:gd name="connsiteX35" fmla="*/ 2997200 w 3820160"/>
              <a:gd name="connsiteY35" fmla="*/ 2966720 h 4023360"/>
              <a:gd name="connsiteX36" fmla="*/ 3068320 w 3820160"/>
              <a:gd name="connsiteY36" fmla="*/ 3098800 h 4023360"/>
              <a:gd name="connsiteX37" fmla="*/ 3108960 w 3820160"/>
              <a:gd name="connsiteY37" fmla="*/ 3169920 h 4023360"/>
              <a:gd name="connsiteX38" fmla="*/ 3820160 w 3820160"/>
              <a:gd name="connsiteY38" fmla="*/ 3078480 h 4023360"/>
              <a:gd name="connsiteX0" fmla="*/ 3556000 w 3820160"/>
              <a:gd name="connsiteY0" fmla="*/ 3474720 h 4023360"/>
              <a:gd name="connsiteX1" fmla="*/ 3535680 w 3820160"/>
              <a:gd name="connsiteY1" fmla="*/ 3505200 h 4023360"/>
              <a:gd name="connsiteX2" fmla="*/ 3515360 w 3820160"/>
              <a:gd name="connsiteY2" fmla="*/ 3525520 h 4023360"/>
              <a:gd name="connsiteX3" fmla="*/ 3474720 w 3820160"/>
              <a:gd name="connsiteY3" fmla="*/ 3576320 h 4023360"/>
              <a:gd name="connsiteX4" fmla="*/ 3230880 w 3820160"/>
              <a:gd name="connsiteY4" fmla="*/ 3749040 h 4023360"/>
              <a:gd name="connsiteX5" fmla="*/ 2763520 w 3820160"/>
              <a:gd name="connsiteY5" fmla="*/ 3931920 h 4023360"/>
              <a:gd name="connsiteX6" fmla="*/ 2407920 w 3820160"/>
              <a:gd name="connsiteY6" fmla="*/ 4013200 h 4023360"/>
              <a:gd name="connsiteX7" fmla="*/ 2204720 w 3820160"/>
              <a:gd name="connsiteY7" fmla="*/ 4023360 h 4023360"/>
              <a:gd name="connsiteX8" fmla="*/ 1869440 w 3820160"/>
              <a:gd name="connsiteY8" fmla="*/ 4013200 h 4023360"/>
              <a:gd name="connsiteX9" fmla="*/ 1483360 w 3820160"/>
              <a:gd name="connsiteY9" fmla="*/ 3942080 h 4023360"/>
              <a:gd name="connsiteX10" fmla="*/ 1259840 w 3820160"/>
              <a:gd name="connsiteY10" fmla="*/ 3870960 h 4023360"/>
              <a:gd name="connsiteX11" fmla="*/ 1056640 w 3820160"/>
              <a:gd name="connsiteY11" fmla="*/ 3779520 h 4023360"/>
              <a:gd name="connsiteX12" fmla="*/ 792480 w 3820160"/>
              <a:gd name="connsiteY12" fmla="*/ 3616960 h 4023360"/>
              <a:gd name="connsiteX13" fmla="*/ 355600 w 3820160"/>
              <a:gd name="connsiteY13" fmla="*/ 3017520 h 4023360"/>
              <a:gd name="connsiteX14" fmla="*/ 152400 w 3820160"/>
              <a:gd name="connsiteY14" fmla="*/ 2611120 h 4023360"/>
              <a:gd name="connsiteX15" fmla="*/ 30480 w 3820160"/>
              <a:gd name="connsiteY15" fmla="*/ 2204720 h 4023360"/>
              <a:gd name="connsiteX16" fmla="*/ 0 w 3820160"/>
              <a:gd name="connsiteY16" fmla="*/ 1981200 h 4023360"/>
              <a:gd name="connsiteX17" fmla="*/ 71120 w 3820160"/>
              <a:gd name="connsiteY17" fmla="*/ 1158240 h 4023360"/>
              <a:gd name="connsiteX18" fmla="*/ 132080 w 3820160"/>
              <a:gd name="connsiteY18" fmla="*/ 975360 h 4023360"/>
              <a:gd name="connsiteX19" fmla="*/ 294640 w 3820160"/>
              <a:gd name="connsiteY19" fmla="*/ 690880 h 4023360"/>
              <a:gd name="connsiteX20" fmla="*/ 751840 w 3820160"/>
              <a:gd name="connsiteY20" fmla="*/ 254000 h 4023360"/>
              <a:gd name="connsiteX21" fmla="*/ 1127760 w 3820160"/>
              <a:gd name="connsiteY21" fmla="*/ 71120 h 4023360"/>
              <a:gd name="connsiteX22" fmla="*/ 1432560 w 3820160"/>
              <a:gd name="connsiteY22" fmla="*/ 10160 h 4023360"/>
              <a:gd name="connsiteX23" fmla="*/ 1625600 w 3820160"/>
              <a:gd name="connsiteY23" fmla="*/ 0 h 4023360"/>
              <a:gd name="connsiteX24" fmla="*/ 2174240 w 3820160"/>
              <a:gd name="connsiteY24" fmla="*/ 20320 h 4023360"/>
              <a:gd name="connsiteX25" fmla="*/ 2407920 w 3820160"/>
              <a:gd name="connsiteY25" fmla="*/ 101600 h 4023360"/>
              <a:gd name="connsiteX26" fmla="*/ 2580640 w 3820160"/>
              <a:gd name="connsiteY26" fmla="*/ 223520 h 4023360"/>
              <a:gd name="connsiteX27" fmla="*/ 2794000 w 3820160"/>
              <a:gd name="connsiteY27" fmla="*/ 599440 h 4023360"/>
              <a:gd name="connsiteX28" fmla="*/ 2885440 w 3820160"/>
              <a:gd name="connsiteY28" fmla="*/ 853440 h 4023360"/>
              <a:gd name="connsiteX29" fmla="*/ 3007360 w 3820160"/>
              <a:gd name="connsiteY29" fmla="*/ 1361440 h 4023360"/>
              <a:gd name="connsiteX30" fmla="*/ 3078480 w 3820160"/>
              <a:gd name="connsiteY30" fmla="*/ 1899920 h 4023360"/>
              <a:gd name="connsiteX31" fmla="*/ 3078480 w 3820160"/>
              <a:gd name="connsiteY31" fmla="*/ 2570480 h 4023360"/>
              <a:gd name="connsiteX32" fmla="*/ 3037840 w 3820160"/>
              <a:gd name="connsiteY32" fmla="*/ 2844800 h 4023360"/>
              <a:gd name="connsiteX33" fmla="*/ 3017520 w 3820160"/>
              <a:gd name="connsiteY33" fmla="*/ 2926080 h 4023360"/>
              <a:gd name="connsiteX34" fmla="*/ 2997200 w 3820160"/>
              <a:gd name="connsiteY34" fmla="*/ 2966720 h 4023360"/>
              <a:gd name="connsiteX35" fmla="*/ 3068320 w 3820160"/>
              <a:gd name="connsiteY35" fmla="*/ 3098800 h 4023360"/>
              <a:gd name="connsiteX36" fmla="*/ 3108960 w 3820160"/>
              <a:gd name="connsiteY36" fmla="*/ 3169920 h 4023360"/>
              <a:gd name="connsiteX37" fmla="*/ 3820160 w 3820160"/>
              <a:gd name="connsiteY37" fmla="*/ 3078480 h 4023360"/>
              <a:gd name="connsiteX0" fmla="*/ 3535680 w 3820160"/>
              <a:gd name="connsiteY0" fmla="*/ 3505200 h 4023360"/>
              <a:gd name="connsiteX1" fmla="*/ 3515360 w 3820160"/>
              <a:gd name="connsiteY1" fmla="*/ 3525520 h 4023360"/>
              <a:gd name="connsiteX2" fmla="*/ 3474720 w 3820160"/>
              <a:gd name="connsiteY2" fmla="*/ 3576320 h 4023360"/>
              <a:gd name="connsiteX3" fmla="*/ 3230880 w 3820160"/>
              <a:gd name="connsiteY3" fmla="*/ 3749040 h 4023360"/>
              <a:gd name="connsiteX4" fmla="*/ 2763520 w 3820160"/>
              <a:gd name="connsiteY4" fmla="*/ 3931920 h 4023360"/>
              <a:gd name="connsiteX5" fmla="*/ 2407920 w 3820160"/>
              <a:gd name="connsiteY5" fmla="*/ 4013200 h 4023360"/>
              <a:gd name="connsiteX6" fmla="*/ 2204720 w 3820160"/>
              <a:gd name="connsiteY6" fmla="*/ 4023360 h 4023360"/>
              <a:gd name="connsiteX7" fmla="*/ 1869440 w 3820160"/>
              <a:gd name="connsiteY7" fmla="*/ 4013200 h 4023360"/>
              <a:gd name="connsiteX8" fmla="*/ 1483360 w 3820160"/>
              <a:gd name="connsiteY8" fmla="*/ 3942080 h 4023360"/>
              <a:gd name="connsiteX9" fmla="*/ 1259840 w 3820160"/>
              <a:gd name="connsiteY9" fmla="*/ 3870960 h 4023360"/>
              <a:gd name="connsiteX10" fmla="*/ 1056640 w 3820160"/>
              <a:gd name="connsiteY10" fmla="*/ 3779520 h 4023360"/>
              <a:gd name="connsiteX11" fmla="*/ 792480 w 3820160"/>
              <a:gd name="connsiteY11" fmla="*/ 3616960 h 4023360"/>
              <a:gd name="connsiteX12" fmla="*/ 355600 w 3820160"/>
              <a:gd name="connsiteY12" fmla="*/ 3017520 h 4023360"/>
              <a:gd name="connsiteX13" fmla="*/ 152400 w 3820160"/>
              <a:gd name="connsiteY13" fmla="*/ 2611120 h 4023360"/>
              <a:gd name="connsiteX14" fmla="*/ 30480 w 3820160"/>
              <a:gd name="connsiteY14" fmla="*/ 2204720 h 4023360"/>
              <a:gd name="connsiteX15" fmla="*/ 0 w 3820160"/>
              <a:gd name="connsiteY15" fmla="*/ 1981200 h 4023360"/>
              <a:gd name="connsiteX16" fmla="*/ 71120 w 3820160"/>
              <a:gd name="connsiteY16" fmla="*/ 1158240 h 4023360"/>
              <a:gd name="connsiteX17" fmla="*/ 132080 w 3820160"/>
              <a:gd name="connsiteY17" fmla="*/ 975360 h 4023360"/>
              <a:gd name="connsiteX18" fmla="*/ 294640 w 3820160"/>
              <a:gd name="connsiteY18" fmla="*/ 690880 h 4023360"/>
              <a:gd name="connsiteX19" fmla="*/ 751840 w 3820160"/>
              <a:gd name="connsiteY19" fmla="*/ 254000 h 4023360"/>
              <a:gd name="connsiteX20" fmla="*/ 1127760 w 3820160"/>
              <a:gd name="connsiteY20" fmla="*/ 71120 h 4023360"/>
              <a:gd name="connsiteX21" fmla="*/ 1432560 w 3820160"/>
              <a:gd name="connsiteY21" fmla="*/ 10160 h 4023360"/>
              <a:gd name="connsiteX22" fmla="*/ 1625600 w 3820160"/>
              <a:gd name="connsiteY22" fmla="*/ 0 h 4023360"/>
              <a:gd name="connsiteX23" fmla="*/ 2174240 w 3820160"/>
              <a:gd name="connsiteY23" fmla="*/ 20320 h 4023360"/>
              <a:gd name="connsiteX24" fmla="*/ 2407920 w 3820160"/>
              <a:gd name="connsiteY24" fmla="*/ 101600 h 4023360"/>
              <a:gd name="connsiteX25" fmla="*/ 2580640 w 3820160"/>
              <a:gd name="connsiteY25" fmla="*/ 223520 h 4023360"/>
              <a:gd name="connsiteX26" fmla="*/ 2794000 w 3820160"/>
              <a:gd name="connsiteY26" fmla="*/ 599440 h 4023360"/>
              <a:gd name="connsiteX27" fmla="*/ 2885440 w 3820160"/>
              <a:gd name="connsiteY27" fmla="*/ 853440 h 4023360"/>
              <a:gd name="connsiteX28" fmla="*/ 3007360 w 3820160"/>
              <a:gd name="connsiteY28" fmla="*/ 1361440 h 4023360"/>
              <a:gd name="connsiteX29" fmla="*/ 3078480 w 3820160"/>
              <a:gd name="connsiteY29" fmla="*/ 1899920 h 4023360"/>
              <a:gd name="connsiteX30" fmla="*/ 3078480 w 3820160"/>
              <a:gd name="connsiteY30" fmla="*/ 2570480 h 4023360"/>
              <a:gd name="connsiteX31" fmla="*/ 3037840 w 3820160"/>
              <a:gd name="connsiteY31" fmla="*/ 2844800 h 4023360"/>
              <a:gd name="connsiteX32" fmla="*/ 3017520 w 3820160"/>
              <a:gd name="connsiteY32" fmla="*/ 2926080 h 4023360"/>
              <a:gd name="connsiteX33" fmla="*/ 2997200 w 3820160"/>
              <a:gd name="connsiteY33" fmla="*/ 2966720 h 4023360"/>
              <a:gd name="connsiteX34" fmla="*/ 3068320 w 3820160"/>
              <a:gd name="connsiteY34" fmla="*/ 3098800 h 4023360"/>
              <a:gd name="connsiteX35" fmla="*/ 3108960 w 3820160"/>
              <a:gd name="connsiteY35" fmla="*/ 3169920 h 4023360"/>
              <a:gd name="connsiteX36" fmla="*/ 3820160 w 3820160"/>
              <a:gd name="connsiteY36" fmla="*/ 3078480 h 4023360"/>
              <a:gd name="connsiteX0" fmla="*/ 3535680 w 3820160"/>
              <a:gd name="connsiteY0" fmla="*/ 350520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20160"/>
              <a:gd name="connsiteY0" fmla="*/ 327152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261360 w 3810000"/>
              <a:gd name="connsiteY27" fmla="*/ 129032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786592 w 3810000"/>
              <a:gd name="connsiteY33" fmla="*/ 3236276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09999 w 3810000"/>
              <a:gd name="connsiteY33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108960 w 3810000"/>
              <a:gd name="connsiteY31" fmla="*/ 3169920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436071 w 3810000"/>
              <a:gd name="connsiteY28" fmla="*/ 2265991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359674 w 3810000"/>
              <a:gd name="connsiteY26" fmla="*/ 1222849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3001978 w 3810000"/>
              <a:gd name="connsiteY24" fmla="*/ 421964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407920 w 3810000"/>
              <a:gd name="connsiteY22" fmla="*/ 101600 h 4023360"/>
              <a:gd name="connsiteX23" fmla="*/ 3001978 w 3810000"/>
              <a:gd name="connsiteY23" fmla="*/ 421964 h 4023360"/>
              <a:gd name="connsiteX24" fmla="*/ 3359674 w 3810000"/>
              <a:gd name="connsiteY24" fmla="*/ 1222849 h 4023360"/>
              <a:gd name="connsiteX25" fmla="*/ 3436071 w 3810000"/>
              <a:gd name="connsiteY25" fmla="*/ 2265991 h 4023360"/>
              <a:gd name="connsiteX26" fmla="*/ 3373317 w 3810000"/>
              <a:gd name="connsiteY26" fmla="*/ 2711759 h 4023360"/>
              <a:gd name="connsiteX27" fmla="*/ 3306183 w 3810000"/>
              <a:gd name="connsiteY27" fmla="*/ 2962752 h 4023360"/>
              <a:gd name="connsiteX28" fmla="*/ 3277496 w 3810000"/>
              <a:gd name="connsiteY28" fmla="*/ 3058791 h 4023360"/>
              <a:gd name="connsiteX29" fmla="*/ 3809999 w 3810000"/>
              <a:gd name="connsiteY29" fmla="*/ 3287872 h 4023360"/>
              <a:gd name="connsiteX0" fmla="*/ 3810000 w 3810000"/>
              <a:gd name="connsiteY0" fmla="*/ 3272025 h 4023865"/>
              <a:gd name="connsiteX1" fmla="*/ 3474720 w 3810000"/>
              <a:gd name="connsiteY1" fmla="*/ 3576825 h 4023865"/>
              <a:gd name="connsiteX2" fmla="*/ 3230880 w 3810000"/>
              <a:gd name="connsiteY2" fmla="*/ 3749545 h 4023865"/>
              <a:gd name="connsiteX3" fmla="*/ 2763520 w 3810000"/>
              <a:gd name="connsiteY3" fmla="*/ 3932425 h 4023865"/>
              <a:gd name="connsiteX4" fmla="*/ 2407920 w 3810000"/>
              <a:gd name="connsiteY4" fmla="*/ 4013705 h 4023865"/>
              <a:gd name="connsiteX5" fmla="*/ 2204720 w 3810000"/>
              <a:gd name="connsiteY5" fmla="*/ 4023865 h 4023865"/>
              <a:gd name="connsiteX6" fmla="*/ 1869440 w 3810000"/>
              <a:gd name="connsiteY6" fmla="*/ 4013705 h 4023865"/>
              <a:gd name="connsiteX7" fmla="*/ 1483360 w 3810000"/>
              <a:gd name="connsiteY7" fmla="*/ 3942585 h 4023865"/>
              <a:gd name="connsiteX8" fmla="*/ 1259840 w 3810000"/>
              <a:gd name="connsiteY8" fmla="*/ 3871465 h 4023865"/>
              <a:gd name="connsiteX9" fmla="*/ 1056640 w 3810000"/>
              <a:gd name="connsiteY9" fmla="*/ 3780025 h 4023865"/>
              <a:gd name="connsiteX10" fmla="*/ 792480 w 3810000"/>
              <a:gd name="connsiteY10" fmla="*/ 3617465 h 4023865"/>
              <a:gd name="connsiteX11" fmla="*/ 355600 w 3810000"/>
              <a:gd name="connsiteY11" fmla="*/ 3018025 h 4023865"/>
              <a:gd name="connsiteX12" fmla="*/ 152400 w 3810000"/>
              <a:gd name="connsiteY12" fmla="*/ 2611625 h 4023865"/>
              <a:gd name="connsiteX13" fmla="*/ 30480 w 3810000"/>
              <a:gd name="connsiteY13" fmla="*/ 2205225 h 4023865"/>
              <a:gd name="connsiteX14" fmla="*/ 0 w 3810000"/>
              <a:gd name="connsiteY14" fmla="*/ 1981705 h 4023865"/>
              <a:gd name="connsiteX15" fmla="*/ 71120 w 3810000"/>
              <a:gd name="connsiteY15" fmla="*/ 1158745 h 4023865"/>
              <a:gd name="connsiteX16" fmla="*/ 132080 w 3810000"/>
              <a:gd name="connsiteY16" fmla="*/ 975865 h 4023865"/>
              <a:gd name="connsiteX17" fmla="*/ 294640 w 3810000"/>
              <a:gd name="connsiteY17" fmla="*/ 691385 h 4023865"/>
              <a:gd name="connsiteX18" fmla="*/ 751840 w 3810000"/>
              <a:gd name="connsiteY18" fmla="*/ 254505 h 4023865"/>
              <a:gd name="connsiteX19" fmla="*/ 1127760 w 3810000"/>
              <a:gd name="connsiteY19" fmla="*/ 71625 h 4023865"/>
              <a:gd name="connsiteX20" fmla="*/ 1625600 w 3810000"/>
              <a:gd name="connsiteY20" fmla="*/ 505 h 4023865"/>
              <a:gd name="connsiteX21" fmla="*/ 2407920 w 3810000"/>
              <a:gd name="connsiteY21" fmla="*/ 102105 h 4023865"/>
              <a:gd name="connsiteX22" fmla="*/ 3001978 w 3810000"/>
              <a:gd name="connsiteY22" fmla="*/ 422469 h 4023865"/>
              <a:gd name="connsiteX23" fmla="*/ 3359674 w 3810000"/>
              <a:gd name="connsiteY23" fmla="*/ 1223354 h 4023865"/>
              <a:gd name="connsiteX24" fmla="*/ 3436071 w 3810000"/>
              <a:gd name="connsiteY24" fmla="*/ 2266496 h 4023865"/>
              <a:gd name="connsiteX25" fmla="*/ 3373317 w 3810000"/>
              <a:gd name="connsiteY25" fmla="*/ 2712264 h 4023865"/>
              <a:gd name="connsiteX26" fmla="*/ 3306183 w 3810000"/>
              <a:gd name="connsiteY26" fmla="*/ 2963257 h 4023865"/>
              <a:gd name="connsiteX27" fmla="*/ 3277496 w 3810000"/>
              <a:gd name="connsiteY27" fmla="*/ 3059296 h 4023865"/>
              <a:gd name="connsiteX28" fmla="*/ 3809999 w 3810000"/>
              <a:gd name="connsiteY28" fmla="*/ 3288377 h 4023865"/>
              <a:gd name="connsiteX0" fmla="*/ 3810000 w 3810000"/>
              <a:gd name="connsiteY0" fmla="*/ 3281919 h 4033759"/>
              <a:gd name="connsiteX1" fmla="*/ 3474720 w 3810000"/>
              <a:gd name="connsiteY1" fmla="*/ 3586719 h 4033759"/>
              <a:gd name="connsiteX2" fmla="*/ 3230880 w 3810000"/>
              <a:gd name="connsiteY2" fmla="*/ 3759439 h 4033759"/>
              <a:gd name="connsiteX3" fmla="*/ 2763520 w 3810000"/>
              <a:gd name="connsiteY3" fmla="*/ 3942319 h 4033759"/>
              <a:gd name="connsiteX4" fmla="*/ 2407920 w 3810000"/>
              <a:gd name="connsiteY4" fmla="*/ 4023599 h 4033759"/>
              <a:gd name="connsiteX5" fmla="*/ 2204720 w 3810000"/>
              <a:gd name="connsiteY5" fmla="*/ 4033759 h 4033759"/>
              <a:gd name="connsiteX6" fmla="*/ 1869440 w 3810000"/>
              <a:gd name="connsiteY6" fmla="*/ 4023599 h 4033759"/>
              <a:gd name="connsiteX7" fmla="*/ 1483360 w 3810000"/>
              <a:gd name="connsiteY7" fmla="*/ 3952479 h 4033759"/>
              <a:gd name="connsiteX8" fmla="*/ 1259840 w 3810000"/>
              <a:gd name="connsiteY8" fmla="*/ 3881359 h 4033759"/>
              <a:gd name="connsiteX9" fmla="*/ 1056640 w 3810000"/>
              <a:gd name="connsiteY9" fmla="*/ 3789919 h 4033759"/>
              <a:gd name="connsiteX10" fmla="*/ 792480 w 3810000"/>
              <a:gd name="connsiteY10" fmla="*/ 3627359 h 4033759"/>
              <a:gd name="connsiteX11" fmla="*/ 355600 w 3810000"/>
              <a:gd name="connsiteY11" fmla="*/ 3027919 h 4033759"/>
              <a:gd name="connsiteX12" fmla="*/ 152400 w 3810000"/>
              <a:gd name="connsiteY12" fmla="*/ 2621519 h 4033759"/>
              <a:gd name="connsiteX13" fmla="*/ 30480 w 3810000"/>
              <a:gd name="connsiteY13" fmla="*/ 2215119 h 4033759"/>
              <a:gd name="connsiteX14" fmla="*/ 0 w 3810000"/>
              <a:gd name="connsiteY14" fmla="*/ 1991599 h 4033759"/>
              <a:gd name="connsiteX15" fmla="*/ 71120 w 3810000"/>
              <a:gd name="connsiteY15" fmla="*/ 1168639 h 4033759"/>
              <a:gd name="connsiteX16" fmla="*/ 132080 w 3810000"/>
              <a:gd name="connsiteY16" fmla="*/ 985759 h 4033759"/>
              <a:gd name="connsiteX17" fmla="*/ 294640 w 3810000"/>
              <a:gd name="connsiteY17" fmla="*/ 701279 h 4033759"/>
              <a:gd name="connsiteX18" fmla="*/ 1127760 w 3810000"/>
              <a:gd name="connsiteY18" fmla="*/ 81519 h 4033759"/>
              <a:gd name="connsiteX19" fmla="*/ 1625600 w 3810000"/>
              <a:gd name="connsiteY19" fmla="*/ 10399 h 4033759"/>
              <a:gd name="connsiteX20" fmla="*/ 2407920 w 3810000"/>
              <a:gd name="connsiteY20" fmla="*/ 111999 h 4033759"/>
              <a:gd name="connsiteX21" fmla="*/ 3001978 w 3810000"/>
              <a:gd name="connsiteY21" fmla="*/ 432363 h 4033759"/>
              <a:gd name="connsiteX22" fmla="*/ 3359674 w 3810000"/>
              <a:gd name="connsiteY22" fmla="*/ 1233248 h 4033759"/>
              <a:gd name="connsiteX23" fmla="*/ 3436071 w 3810000"/>
              <a:gd name="connsiteY23" fmla="*/ 2276390 h 4033759"/>
              <a:gd name="connsiteX24" fmla="*/ 3373317 w 3810000"/>
              <a:gd name="connsiteY24" fmla="*/ 2722158 h 4033759"/>
              <a:gd name="connsiteX25" fmla="*/ 3306183 w 3810000"/>
              <a:gd name="connsiteY25" fmla="*/ 2973151 h 4033759"/>
              <a:gd name="connsiteX26" fmla="*/ 3277496 w 3810000"/>
              <a:gd name="connsiteY26" fmla="*/ 3069190 h 4033759"/>
              <a:gd name="connsiteX27" fmla="*/ 3809999 w 3810000"/>
              <a:gd name="connsiteY27" fmla="*/ 3298271 h 4033759"/>
              <a:gd name="connsiteX0" fmla="*/ 3810000 w 3810000"/>
              <a:gd name="connsiteY0" fmla="*/ 3271645 h 4023485"/>
              <a:gd name="connsiteX1" fmla="*/ 3474720 w 3810000"/>
              <a:gd name="connsiteY1" fmla="*/ 3576445 h 4023485"/>
              <a:gd name="connsiteX2" fmla="*/ 3230880 w 3810000"/>
              <a:gd name="connsiteY2" fmla="*/ 3749165 h 4023485"/>
              <a:gd name="connsiteX3" fmla="*/ 2763520 w 3810000"/>
              <a:gd name="connsiteY3" fmla="*/ 3932045 h 4023485"/>
              <a:gd name="connsiteX4" fmla="*/ 2407920 w 3810000"/>
              <a:gd name="connsiteY4" fmla="*/ 4013325 h 4023485"/>
              <a:gd name="connsiteX5" fmla="*/ 2204720 w 3810000"/>
              <a:gd name="connsiteY5" fmla="*/ 4023485 h 4023485"/>
              <a:gd name="connsiteX6" fmla="*/ 1869440 w 3810000"/>
              <a:gd name="connsiteY6" fmla="*/ 4013325 h 4023485"/>
              <a:gd name="connsiteX7" fmla="*/ 1483360 w 3810000"/>
              <a:gd name="connsiteY7" fmla="*/ 3942205 h 4023485"/>
              <a:gd name="connsiteX8" fmla="*/ 1259840 w 3810000"/>
              <a:gd name="connsiteY8" fmla="*/ 3871085 h 4023485"/>
              <a:gd name="connsiteX9" fmla="*/ 1056640 w 3810000"/>
              <a:gd name="connsiteY9" fmla="*/ 3779645 h 4023485"/>
              <a:gd name="connsiteX10" fmla="*/ 792480 w 3810000"/>
              <a:gd name="connsiteY10" fmla="*/ 3617085 h 4023485"/>
              <a:gd name="connsiteX11" fmla="*/ 355600 w 3810000"/>
              <a:gd name="connsiteY11" fmla="*/ 3017645 h 4023485"/>
              <a:gd name="connsiteX12" fmla="*/ 152400 w 3810000"/>
              <a:gd name="connsiteY12" fmla="*/ 2611245 h 4023485"/>
              <a:gd name="connsiteX13" fmla="*/ 30480 w 3810000"/>
              <a:gd name="connsiteY13" fmla="*/ 2204845 h 4023485"/>
              <a:gd name="connsiteX14" fmla="*/ 0 w 3810000"/>
              <a:gd name="connsiteY14" fmla="*/ 1981325 h 4023485"/>
              <a:gd name="connsiteX15" fmla="*/ 71120 w 3810000"/>
              <a:gd name="connsiteY15" fmla="*/ 1158365 h 4023485"/>
              <a:gd name="connsiteX16" fmla="*/ 132080 w 3810000"/>
              <a:gd name="connsiteY16" fmla="*/ 975485 h 4023485"/>
              <a:gd name="connsiteX17" fmla="*/ 294640 w 3810000"/>
              <a:gd name="connsiteY17" fmla="*/ 691005 h 4023485"/>
              <a:gd name="connsiteX18" fmla="*/ 893683 w 3810000"/>
              <a:gd name="connsiteY18" fmla="*/ 261752 h 4023485"/>
              <a:gd name="connsiteX19" fmla="*/ 1625600 w 3810000"/>
              <a:gd name="connsiteY19" fmla="*/ 125 h 4023485"/>
              <a:gd name="connsiteX20" fmla="*/ 2407920 w 3810000"/>
              <a:gd name="connsiteY20" fmla="*/ 101725 h 4023485"/>
              <a:gd name="connsiteX21" fmla="*/ 3001978 w 3810000"/>
              <a:gd name="connsiteY21" fmla="*/ 422089 h 4023485"/>
              <a:gd name="connsiteX22" fmla="*/ 3359674 w 3810000"/>
              <a:gd name="connsiteY22" fmla="*/ 1222974 h 4023485"/>
              <a:gd name="connsiteX23" fmla="*/ 3436071 w 3810000"/>
              <a:gd name="connsiteY23" fmla="*/ 2266116 h 4023485"/>
              <a:gd name="connsiteX24" fmla="*/ 3373317 w 3810000"/>
              <a:gd name="connsiteY24" fmla="*/ 2711884 h 4023485"/>
              <a:gd name="connsiteX25" fmla="*/ 3306183 w 3810000"/>
              <a:gd name="connsiteY25" fmla="*/ 2962877 h 4023485"/>
              <a:gd name="connsiteX26" fmla="*/ 3277496 w 3810000"/>
              <a:gd name="connsiteY26" fmla="*/ 3058916 h 4023485"/>
              <a:gd name="connsiteX27" fmla="*/ 3809999 w 3810000"/>
              <a:gd name="connsiteY27" fmla="*/ 3287997 h 4023485"/>
              <a:gd name="connsiteX0" fmla="*/ 3810000 w 3810000"/>
              <a:gd name="connsiteY0" fmla="*/ 3220097 h 3971937"/>
              <a:gd name="connsiteX1" fmla="*/ 3474720 w 3810000"/>
              <a:gd name="connsiteY1" fmla="*/ 3524897 h 3971937"/>
              <a:gd name="connsiteX2" fmla="*/ 3230880 w 3810000"/>
              <a:gd name="connsiteY2" fmla="*/ 3697617 h 3971937"/>
              <a:gd name="connsiteX3" fmla="*/ 2763520 w 3810000"/>
              <a:gd name="connsiteY3" fmla="*/ 3880497 h 3971937"/>
              <a:gd name="connsiteX4" fmla="*/ 2407920 w 3810000"/>
              <a:gd name="connsiteY4" fmla="*/ 3961777 h 3971937"/>
              <a:gd name="connsiteX5" fmla="*/ 2204720 w 3810000"/>
              <a:gd name="connsiteY5" fmla="*/ 3971937 h 3971937"/>
              <a:gd name="connsiteX6" fmla="*/ 1869440 w 3810000"/>
              <a:gd name="connsiteY6" fmla="*/ 3961777 h 3971937"/>
              <a:gd name="connsiteX7" fmla="*/ 1483360 w 3810000"/>
              <a:gd name="connsiteY7" fmla="*/ 3890657 h 3971937"/>
              <a:gd name="connsiteX8" fmla="*/ 1259840 w 3810000"/>
              <a:gd name="connsiteY8" fmla="*/ 3819537 h 3971937"/>
              <a:gd name="connsiteX9" fmla="*/ 1056640 w 3810000"/>
              <a:gd name="connsiteY9" fmla="*/ 3728097 h 3971937"/>
              <a:gd name="connsiteX10" fmla="*/ 792480 w 3810000"/>
              <a:gd name="connsiteY10" fmla="*/ 3565537 h 3971937"/>
              <a:gd name="connsiteX11" fmla="*/ 355600 w 3810000"/>
              <a:gd name="connsiteY11" fmla="*/ 2966097 h 3971937"/>
              <a:gd name="connsiteX12" fmla="*/ 152400 w 3810000"/>
              <a:gd name="connsiteY12" fmla="*/ 2559697 h 3971937"/>
              <a:gd name="connsiteX13" fmla="*/ 30480 w 3810000"/>
              <a:gd name="connsiteY13" fmla="*/ 2153297 h 3971937"/>
              <a:gd name="connsiteX14" fmla="*/ 0 w 3810000"/>
              <a:gd name="connsiteY14" fmla="*/ 1929777 h 3971937"/>
              <a:gd name="connsiteX15" fmla="*/ 71120 w 3810000"/>
              <a:gd name="connsiteY15" fmla="*/ 1106817 h 3971937"/>
              <a:gd name="connsiteX16" fmla="*/ 132080 w 3810000"/>
              <a:gd name="connsiteY16" fmla="*/ 923937 h 3971937"/>
              <a:gd name="connsiteX17" fmla="*/ 294640 w 3810000"/>
              <a:gd name="connsiteY17" fmla="*/ 639457 h 3971937"/>
              <a:gd name="connsiteX18" fmla="*/ 893683 w 3810000"/>
              <a:gd name="connsiteY18" fmla="*/ 210204 h 3971937"/>
              <a:gd name="connsiteX19" fmla="*/ 1625600 w 3810000"/>
              <a:gd name="connsiteY19" fmla="*/ 172 h 3971937"/>
              <a:gd name="connsiteX20" fmla="*/ 2407920 w 3810000"/>
              <a:gd name="connsiteY20" fmla="*/ 50177 h 3971937"/>
              <a:gd name="connsiteX21" fmla="*/ 3001978 w 3810000"/>
              <a:gd name="connsiteY21" fmla="*/ 370541 h 3971937"/>
              <a:gd name="connsiteX22" fmla="*/ 3359674 w 3810000"/>
              <a:gd name="connsiteY22" fmla="*/ 1171426 h 3971937"/>
              <a:gd name="connsiteX23" fmla="*/ 3436071 w 3810000"/>
              <a:gd name="connsiteY23" fmla="*/ 2214568 h 3971937"/>
              <a:gd name="connsiteX24" fmla="*/ 3373317 w 3810000"/>
              <a:gd name="connsiteY24" fmla="*/ 2660336 h 3971937"/>
              <a:gd name="connsiteX25" fmla="*/ 3306183 w 3810000"/>
              <a:gd name="connsiteY25" fmla="*/ 2911329 h 3971937"/>
              <a:gd name="connsiteX26" fmla="*/ 3277496 w 3810000"/>
              <a:gd name="connsiteY26" fmla="*/ 3007368 h 3971937"/>
              <a:gd name="connsiteX27" fmla="*/ 3809999 w 3810000"/>
              <a:gd name="connsiteY27" fmla="*/ 3236449 h 3971937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94640 w 3810000"/>
              <a:gd name="connsiteY17" fmla="*/ 639285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937609 w 3810000"/>
              <a:gd name="connsiteY9" fmla="*/ 3434392 h 3971765"/>
              <a:gd name="connsiteX10" fmla="*/ 266650 w 3810000"/>
              <a:gd name="connsiteY10" fmla="*/ 3001646 h 3971765"/>
              <a:gd name="connsiteX11" fmla="*/ 152400 w 3810000"/>
              <a:gd name="connsiteY11" fmla="*/ 2559525 h 3971765"/>
              <a:gd name="connsiteX12" fmla="*/ 30480 w 3810000"/>
              <a:gd name="connsiteY12" fmla="*/ 2153125 h 3971765"/>
              <a:gd name="connsiteX13" fmla="*/ 0 w 3810000"/>
              <a:gd name="connsiteY13" fmla="*/ 1929605 h 3971765"/>
              <a:gd name="connsiteX14" fmla="*/ 61757 w 3810000"/>
              <a:gd name="connsiteY14" fmla="*/ 1344779 h 3971765"/>
              <a:gd name="connsiteX15" fmla="*/ 275913 w 3810000"/>
              <a:gd name="connsiteY15" fmla="*/ 940921 h 3971765"/>
              <a:gd name="connsiteX16" fmla="*/ 893683 w 3810000"/>
              <a:gd name="connsiteY16" fmla="*/ 210032 h 3971765"/>
              <a:gd name="connsiteX17" fmla="*/ 1625600 w 3810000"/>
              <a:gd name="connsiteY17" fmla="*/ 0 h 3971765"/>
              <a:gd name="connsiteX18" fmla="*/ 2407920 w 3810000"/>
              <a:gd name="connsiteY18" fmla="*/ 50005 h 3971765"/>
              <a:gd name="connsiteX19" fmla="*/ 3001978 w 3810000"/>
              <a:gd name="connsiteY19" fmla="*/ 370369 h 3971765"/>
              <a:gd name="connsiteX20" fmla="*/ 3359674 w 3810000"/>
              <a:gd name="connsiteY20" fmla="*/ 1171254 h 3971765"/>
              <a:gd name="connsiteX21" fmla="*/ 3436071 w 3810000"/>
              <a:gd name="connsiteY21" fmla="*/ 2214396 h 3971765"/>
              <a:gd name="connsiteX22" fmla="*/ 3373317 w 3810000"/>
              <a:gd name="connsiteY22" fmla="*/ 2660164 h 3971765"/>
              <a:gd name="connsiteX23" fmla="*/ 3306183 w 3810000"/>
              <a:gd name="connsiteY23" fmla="*/ 2911157 h 3971765"/>
              <a:gd name="connsiteX24" fmla="*/ 3277496 w 3810000"/>
              <a:gd name="connsiteY24" fmla="*/ 3007196 h 3971765"/>
              <a:gd name="connsiteX25" fmla="*/ 3809999 w 3810000"/>
              <a:gd name="connsiteY25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483360 w 3810000"/>
              <a:gd name="connsiteY6" fmla="*/ 3890485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0326"/>
              <a:gd name="connsiteX1" fmla="*/ 3474720 w 3810000"/>
              <a:gd name="connsiteY1" fmla="*/ 3524725 h 3970326"/>
              <a:gd name="connsiteX2" fmla="*/ 3230880 w 3810000"/>
              <a:gd name="connsiteY2" fmla="*/ 3697445 h 3970326"/>
              <a:gd name="connsiteX3" fmla="*/ 2763520 w 3810000"/>
              <a:gd name="connsiteY3" fmla="*/ 3880325 h 3970326"/>
              <a:gd name="connsiteX4" fmla="*/ 2407920 w 3810000"/>
              <a:gd name="connsiteY4" fmla="*/ 3961605 h 3970326"/>
              <a:gd name="connsiteX5" fmla="*/ 1665941 w 3810000"/>
              <a:gd name="connsiteY5" fmla="*/ 3644413 h 3970326"/>
              <a:gd name="connsiteX6" fmla="*/ 1372197 w 3810000"/>
              <a:gd name="connsiteY6" fmla="*/ 3581231 h 3970326"/>
              <a:gd name="connsiteX7" fmla="*/ 937609 w 3810000"/>
              <a:gd name="connsiteY7" fmla="*/ 3434392 h 3970326"/>
              <a:gd name="connsiteX8" fmla="*/ 266650 w 3810000"/>
              <a:gd name="connsiteY8" fmla="*/ 3001646 h 3970326"/>
              <a:gd name="connsiteX9" fmla="*/ 152400 w 3810000"/>
              <a:gd name="connsiteY9" fmla="*/ 2559525 h 3970326"/>
              <a:gd name="connsiteX10" fmla="*/ 30480 w 3810000"/>
              <a:gd name="connsiteY10" fmla="*/ 2153125 h 3970326"/>
              <a:gd name="connsiteX11" fmla="*/ 0 w 3810000"/>
              <a:gd name="connsiteY11" fmla="*/ 1929605 h 3970326"/>
              <a:gd name="connsiteX12" fmla="*/ 61757 w 3810000"/>
              <a:gd name="connsiteY12" fmla="*/ 1344779 h 3970326"/>
              <a:gd name="connsiteX13" fmla="*/ 275913 w 3810000"/>
              <a:gd name="connsiteY13" fmla="*/ 940921 h 3970326"/>
              <a:gd name="connsiteX14" fmla="*/ 893683 w 3810000"/>
              <a:gd name="connsiteY14" fmla="*/ 210032 h 3970326"/>
              <a:gd name="connsiteX15" fmla="*/ 1625600 w 3810000"/>
              <a:gd name="connsiteY15" fmla="*/ 0 h 3970326"/>
              <a:gd name="connsiteX16" fmla="*/ 2407920 w 3810000"/>
              <a:gd name="connsiteY16" fmla="*/ 50005 h 3970326"/>
              <a:gd name="connsiteX17" fmla="*/ 3001978 w 3810000"/>
              <a:gd name="connsiteY17" fmla="*/ 370369 h 3970326"/>
              <a:gd name="connsiteX18" fmla="*/ 3359674 w 3810000"/>
              <a:gd name="connsiteY18" fmla="*/ 1171254 h 3970326"/>
              <a:gd name="connsiteX19" fmla="*/ 3436071 w 3810000"/>
              <a:gd name="connsiteY19" fmla="*/ 2214396 h 3970326"/>
              <a:gd name="connsiteX20" fmla="*/ 3373317 w 3810000"/>
              <a:gd name="connsiteY20" fmla="*/ 2660164 h 3970326"/>
              <a:gd name="connsiteX21" fmla="*/ 3306183 w 3810000"/>
              <a:gd name="connsiteY21" fmla="*/ 2911157 h 3970326"/>
              <a:gd name="connsiteX22" fmla="*/ 3277496 w 3810000"/>
              <a:gd name="connsiteY22" fmla="*/ 3007196 h 3970326"/>
              <a:gd name="connsiteX23" fmla="*/ 3809999 w 3810000"/>
              <a:gd name="connsiteY23" fmla="*/ 3236277 h 3970326"/>
              <a:gd name="connsiteX0" fmla="*/ 3810000 w 3810000"/>
              <a:gd name="connsiteY0" fmla="*/ 3219925 h 3880478"/>
              <a:gd name="connsiteX1" fmla="*/ 3474720 w 3810000"/>
              <a:gd name="connsiteY1" fmla="*/ 3524725 h 3880478"/>
              <a:gd name="connsiteX2" fmla="*/ 3230880 w 3810000"/>
              <a:gd name="connsiteY2" fmla="*/ 3697445 h 3880478"/>
              <a:gd name="connsiteX3" fmla="*/ 2763520 w 3810000"/>
              <a:gd name="connsiteY3" fmla="*/ 3880325 h 3880478"/>
              <a:gd name="connsiteX4" fmla="*/ 2384513 w 3810000"/>
              <a:gd name="connsiteY4" fmla="*/ 3727441 h 3880478"/>
              <a:gd name="connsiteX5" fmla="*/ 1665941 w 3810000"/>
              <a:gd name="connsiteY5" fmla="*/ 3644413 h 3880478"/>
              <a:gd name="connsiteX6" fmla="*/ 1372197 w 3810000"/>
              <a:gd name="connsiteY6" fmla="*/ 3581231 h 3880478"/>
              <a:gd name="connsiteX7" fmla="*/ 937609 w 3810000"/>
              <a:gd name="connsiteY7" fmla="*/ 3434392 h 3880478"/>
              <a:gd name="connsiteX8" fmla="*/ 266650 w 3810000"/>
              <a:gd name="connsiteY8" fmla="*/ 3001646 h 3880478"/>
              <a:gd name="connsiteX9" fmla="*/ 152400 w 3810000"/>
              <a:gd name="connsiteY9" fmla="*/ 2559525 h 3880478"/>
              <a:gd name="connsiteX10" fmla="*/ 30480 w 3810000"/>
              <a:gd name="connsiteY10" fmla="*/ 2153125 h 3880478"/>
              <a:gd name="connsiteX11" fmla="*/ 0 w 3810000"/>
              <a:gd name="connsiteY11" fmla="*/ 1929605 h 3880478"/>
              <a:gd name="connsiteX12" fmla="*/ 61757 w 3810000"/>
              <a:gd name="connsiteY12" fmla="*/ 1344779 h 3880478"/>
              <a:gd name="connsiteX13" fmla="*/ 275913 w 3810000"/>
              <a:gd name="connsiteY13" fmla="*/ 940921 h 3880478"/>
              <a:gd name="connsiteX14" fmla="*/ 893683 w 3810000"/>
              <a:gd name="connsiteY14" fmla="*/ 210032 h 3880478"/>
              <a:gd name="connsiteX15" fmla="*/ 1625600 w 3810000"/>
              <a:gd name="connsiteY15" fmla="*/ 0 h 3880478"/>
              <a:gd name="connsiteX16" fmla="*/ 2407920 w 3810000"/>
              <a:gd name="connsiteY16" fmla="*/ 50005 h 3880478"/>
              <a:gd name="connsiteX17" fmla="*/ 3001978 w 3810000"/>
              <a:gd name="connsiteY17" fmla="*/ 370369 h 3880478"/>
              <a:gd name="connsiteX18" fmla="*/ 3359674 w 3810000"/>
              <a:gd name="connsiteY18" fmla="*/ 1171254 h 3880478"/>
              <a:gd name="connsiteX19" fmla="*/ 3436071 w 3810000"/>
              <a:gd name="connsiteY19" fmla="*/ 2214396 h 3880478"/>
              <a:gd name="connsiteX20" fmla="*/ 3373317 w 3810000"/>
              <a:gd name="connsiteY20" fmla="*/ 2660164 h 3880478"/>
              <a:gd name="connsiteX21" fmla="*/ 3306183 w 3810000"/>
              <a:gd name="connsiteY21" fmla="*/ 2911157 h 3880478"/>
              <a:gd name="connsiteX22" fmla="*/ 3277496 w 3810000"/>
              <a:gd name="connsiteY22" fmla="*/ 3007196 h 3880478"/>
              <a:gd name="connsiteX23" fmla="*/ 3809999 w 3810000"/>
              <a:gd name="connsiteY23" fmla="*/ 3236277 h 3880478"/>
              <a:gd name="connsiteX0" fmla="*/ 3810000 w 3810000"/>
              <a:gd name="connsiteY0" fmla="*/ 3219925 h 3735785"/>
              <a:gd name="connsiteX1" fmla="*/ 3474720 w 3810000"/>
              <a:gd name="connsiteY1" fmla="*/ 3524725 h 3735785"/>
              <a:gd name="connsiteX2" fmla="*/ 3230880 w 3810000"/>
              <a:gd name="connsiteY2" fmla="*/ 3697445 h 3735785"/>
              <a:gd name="connsiteX3" fmla="*/ 2688614 w 3810000"/>
              <a:gd name="connsiteY3" fmla="*/ 3729507 h 3735785"/>
              <a:gd name="connsiteX4" fmla="*/ 2384513 w 3810000"/>
              <a:gd name="connsiteY4" fmla="*/ 3727441 h 3735785"/>
              <a:gd name="connsiteX5" fmla="*/ 1665941 w 3810000"/>
              <a:gd name="connsiteY5" fmla="*/ 3644413 h 3735785"/>
              <a:gd name="connsiteX6" fmla="*/ 1372197 w 3810000"/>
              <a:gd name="connsiteY6" fmla="*/ 3581231 h 3735785"/>
              <a:gd name="connsiteX7" fmla="*/ 937609 w 3810000"/>
              <a:gd name="connsiteY7" fmla="*/ 3434392 h 3735785"/>
              <a:gd name="connsiteX8" fmla="*/ 266650 w 3810000"/>
              <a:gd name="connsiteY8" fmla="*/ 3001646 h 3735785"/>
              <a:gd name="connsiteX9" fmla="*/ 152400 w 3810000"/>
              <a:gd name="connsiteY9" fmla="*/ 2559525 h 3735785"/>
              <a:gd name="connsiteX10" fmla="*/ 30480 w 3810000"/>
              <a:gd name="connsiteY10" fmla="*/ 2153125 h 3735785"/>
              <a:gd name="connsiteX11" fmla="*/ 0 w 3810000"/>
              <a:gd name="connsiteY11" fmla="*/ 1929605 h 3735785"/>
              <a:gd name="connsiteX12" fmla="*/ 61757 w 3810000"/>
              <a:gd name="connsiteY12" fmla="*/ 1344779 h 3735785"/>
              <a:gd name="connsiteX13" fmla="*/ 275913 w 3810000"/>
              <a:gd name="connsiteY13" fmla="*/ 940921 h 3735785"/>
              <a:gd name="connsiteX14" fmla="*/ 893683 w 3810000"/>
              <a:gd name="connsiteY14" fmla="*/ 210032 h 3735785"/>
              <a:gd name="connsiteX15" fmla="*/ 1625600 w 3810000"/>
              <a:gd name="connsiteY15" fmla="*/ 0 h 3735785"/>
              <a:gd name="connsiteX16" fmla="*/ 2407920 w 3810000"/>
              <a:gd name="connsiteY16" fmla="*/ 50005 h 3735785"/>
              <a:gd name="connsiteX17" fmla="*/ 3001978 w 3810000"/>
              <a:gd name="connsiteY17" fmla="*/ 370369 h 3735785"/>
              <a:gd name="connsiteX18" fmla="*/ 3359674 w 3810000"/>
              <a:gd name="connsiteY18" fmla="*/ 1171254 h 3735785"/>
              <a:gd name="connsiteX19" fmla="*/ 3436071 w 3810000"/>
              <a:gd name="connsiteY19" fmla="*/ 2214396 h 3735785"/>
              <a:gd name="connsiteX20" fmla="*/ 3373317 w 3810000"/>
              <a:gd name="connsiteY20" fmla="*/ 2660164 h 3735785"/>
              <a:gd name="connsiteX21" fmla="*/ 3306183 w 3810000"/>
              <a:gd name="connsiteY21" fmla="*/ 2911157 h 3735785"/>
              <a:gd name="connsiteX22" fmla="*/ 3277496 w 3810000"/>
              <a:gd name="connsiteY22" fmla="*/ 3007196 h 3735785"/>
              <a:gd name="connsiteX23" fmla="*/ 3809999 w 3810000"/>
              <a:gd name="connsiteY23" fmla="*/ 3236277 h 3735785"/>
              <a:gd name="connsiteX0" fmla="*/ 3810000 w 3810000"/>
              <a:gd name="connsiteY0" fmla="*/ 3219925 h 3736003"/>
              <a:gd name="connsiteX1" fmla="*/ 3474720 w 3810000"/>
              <a:gd name="connsiteY1" fmla="*/ 3524725 h 3736003"/>
              <a:gd name="connsiteX2" fmla="*/ 3062345 w 3810000"/>
              <a:gd name="connsiteY2" fmla="*/ 3693477 h 3736003"/>
              <a:gd name="connsiteX3" fmla="*/ 2688614 w 3810000"/>
              <a:gd name="connsiteY3" fmla="*/ 3729507 h 3736003"/>
              <a:gd name="connsiteX4" fmla="*/ 2384513 w 3810000"/>
              <a:gd name="connsiteY4" fmla="*/ 3727441 h 3736003"/>
              <a:gd name="connsiteX5" fmla="*/ 1665941 w 3810000"/>
              <a:gd name="connsiteY5" fmla="*/ 3644413 h 3736003"/>
              <a:gd name="connsiteX6" fmla="*/ 1372197 w 3810000"/>
              <a:gd name="connsiteY6" fmla="*/ 3581231 h 3736003"/>
              <a:gd name="connsiteX7" fmla="*/ 937609 w 3810000"/>
              <a:gd name="connsiteY7" fmla="*/ 3434392 h 3736003"/>
              <a:gd name="connsiteX8" fmla="*/ 266650 w 3810000"/>
              <a:gd name="connsiteY8" fmla="*/ 3001646 h 3736003"/>
              <a:gd name="connsiteX9" fmla="*/ 152400 w 3810000"/>
              <a:gd name="connsiteY9" fmla="*/ 2559525 h 3736003"/>
              <a:gd name="connsiteX10" fmla="*/ 30480 w 3810000"/>
              <a:gd name="connsiteY10" fmla="*/ 2153125 h 3736003"/>
              <a:gd name="connsiteX11" fmla="*/ 0 w 3810000"/>
              <a:gd name="connsiteY11" fmla="*/ 1929605 h 3736003"/>
              <a:gd name="connsiteX12" fmla="*/ 61757 w 3810000"/>
              <a:gd name="connsiteY12" fmla="*/ 1344779 h 3736003"/>
              <a:gd name="connsiteX13" fmla="*/ 275913 w 3810000"/>
              <a:gd name="connsiteY13" fmla="*/ 940921 h 3736003"/>
              <a:gd name="connsiteX14" fmla="*/ 893683 w 3810000"/>
              <a:gd name="connsiteY14" fmla="*/ 210032 h 3736003"/>
              <a:gd name="connsiteX15" fmla="*/ 1625600 w 3810000"/>
              <a:gd name="connsiteY15" fmla="*/ 0 h 3736003"/>
              <a:gd name="connsiteX16" fmla="*/ 2407920 w 3810000"/>
              <a:gd name="connsiteY16" fmla="*/ 50005 h 3736003"/>
              <a:gd name="connsiteX17" fmla="*/ 3001978 w 3810000"/>
              <a:gd name="connsiteY17" fmla="*/ 370369 h 3736003"/>
              <a:gd name="connsiteX18" fmla="*/ 3359674 w 3810000"/>
              <a:gd name="connsiteY18" fmla="*/ 1171254 h 3736003"/>
              <a:gd name="connsiteX19" fmla="*/ 3436071 w 3810000"/>
              <a:gd name="connsiteY19" fmla="*/ 2214396 h 3736003"/>
              <a:gd name="connsiteX20" fmla="*/ 3373317 w 3810000"/>
              <a:gd name="connsiteY20" fmla="*/ 2660164 h 3736003"/>
              <a:gd name="connsiteX21" fmla="*/ 3306183 w 3810000"/>
              <a:gd name="connsiteY21" fmla="*/ 2911157 h 3736003"/>
              <a:gd name="connsiteX22" fmla="*/ 3277496 w 3810000"/>
              <a:gd name="connsiteY22" fmla="*/ 3007196 h 3736003"/>
              <a:gd name="connsiteX23" fmla="*/ 3809999 w 3810000"/>
              <a:gd name="connsiteY23" fmla="*/ 3236277 h 3736003"/>
              <a:gd name="connsiteX0" fmla="*/ 3810000 w 3810000"/>
              <a:gd name="connsiteY0" fmla="*/ 3219925 h 3730351"/>
              <a:gd name="connsiteX1" fmla="*/ 3474720 w 3810000"/>
              <a:gd name="connsiteY1" fmla="*/ 3524725 h 3730351"/>
              <a:gd name="connsiteX2" fmla="*/ 3062345 w 3810000"/>
              <a:gd name="connsiteY2" fmla="*/ 3693477 h 3730351"/>
              <a:gd name="connsiteX3" fmla="*/ 2384513 w 3810000"/>
              <a:gd name="connsiteY3" fmla="*/ 3727441 h 3730351"/>
              <a:gd name="connsiteX4" fmla="*/ 1665941 w 3810000"/>
              <a:gd name="connsiteY4" fmla="*/ 3644413 h 3730351"/>
              <a:gd name="connsiteX5" fmla="*/ 1372197 w 3810000"/>
              <a:gd name="connsiteY5" fmla="*/ 3581231 h 3730351"/>
              <a:gd name="connsiteX6" fmla="*/ 937609 w 3810000"/>
              <a:gd name="connsiteY6" fmla="*/ 3434392 h 3730351"/>
              <a:gd name="connsiteX7" fmla="*/ 266650 w 3810000"/>
              <a:gd name="connsiteY7" fmla="*/ 3001646 h 3730351"/>
              <a:gd name="connsiteX8" fmla="*/ 152400 w 3810000"/>
              <a:gd name="connsiteY8" fmla="*/ 2559525 h 3730351"/>
              <a:gd name="connsiteX9" fmla="*/ 30480 w 3810000"/>
              <a:gd name="connsiteY9" fmla="*/ 2153125 h 3730351"/>
              <a:gd name="connsiteX10" fmla="*/ 0 w 3810000"/>
              <a:gd name="connsiteY10" fmla="*/ 1929605 h 3730351"/>
              <a:gd name="connsiteX11" fmla="*/ 61757 w 3810000"/>
              <a:gd name="connsiteY11" fmla="*/ 1344779 h 3730351"/>
              <a:gd name="connsiteX12" fmla="*/ 275913 w 3810000"/>
              <a:gd name="connsiteY12" fmla="*/ 940921 h 3730351"/>
              <a:gd name="connsiteX13" fmla="*/ 893683 w 3810000"/>
              <a:gd name="connsiteY13" fmla="*/ 210032 h 3730351"/>
              <a:gd name="connsiteX14" fmla="*/ 1625600 w 3810000"/>
              <a:gd name="connsiteY14" fmla="*/ 0 h 3730351"/>
              <a:gd name="connsiteX15" fmla="*/ 2407920 w 3810000"/>
              <a:gd name="connsiteY15" fmla="*/ 50005 h 3730351"/>
              <a:gd name="connsiteX16" fmla="*/ 3001978 w 3810000"/>
              <a:gd name="connsiteY16" fmla="*/ 370369 h 3730351"/>
              <a:gd name="connsiteX17" fmla="*/ 3359674 w 3810000"/>
              <a:gd name="connsiteY17" fmla="*/ 1171254 h 3730351"/>
              <a:gd name="connsiteX18" fmla="*/ 3436071 w 3810000"/>
              <a:gd name="connsiteY18" fmla="*/ 2214396 h 3730351"/>
              <a:gd name="connsiteX19" fmla="*/ 3373317 w 3810000"/>
              <a:gd name="connsiteY19" fmla="*/ 2660164 h 3730351"/>
              <a:gd name="connsiteX20" fmla="*/ 3306183 w 3810000"/>
              <a:gd name="connsiteY20" fmla="*/ 2911157 h 3730351"/>
              <a:gd name="connsiteX21" fmla="*/ 3277496 w 3810000"/>
              <a:gd name="connsiteY21" fmla="*/ 3007196 h 3730351"/>
              <a:gd name="connsiteX22" fmla="*/ 3809999 w 3810000"/>
              <a:gd name="connsiteY22" fmla="*/ 3236277 h 3730351"/>
              <a:gd name="connsiteX0" fmla="*/ 3810000 w 3810000"/>
              <a:gd name="connsiteY0" fmla="*/ 3219925 h 3729628"/>
              <a:gd name="connsiteX1" fmla="*/ 3474720 w 3810000"/>
              <a:gd name="connsiteY1" fmla="*/ 3524725 h 3729628"/>
              <a:gd name="connsiteX2" fmla="*/ 3020211 w 3810000"/>
              <a:gd name="connsiteY2" fmla="*/ 3689508 h 3729628"/>
              <a:gd name="connsiteX3" fmla="*/ 2384513 w 3810000"/>
              <a:gd name="connsiteY3" fmla="*/ 3727441 h 3729628"/>
              <a:gd name="connsiteX4" fmla="*/ 1665941 w 3810000"/>
              <a:gd name="connsiteY4" fmla="*/ 3644413 h 3729628"/>
              <a:gd name="connsiteX5" fmla="*/ 1372197 w 3810000"/>
              <a:gd name="connsiteY5" fmla="*/ 3581231 h 3729628"/>
              <a:gd name="connsiteX6" fmla="*/ 937609 w 3810000"/>
              <a:gd name="connsiteY6" fmla="*/ 3434392 h 3729628"/>
              <a:gd name="connsiteX7" fmla="*/ 266650 w 3810000"/>
              <a:gd name="connsiteY7" fmla="*/ 3001646 h 3729628"/>
              <a:gd name="connsiteX8" fmla="*/ 152400 w 3810000"/>
              <a:gd name="connsiteY8" fmla="*/ 2559525 h 3729628"/>
              <a:gd name="connsiteX9" fmla="*/ 30480 w 3810000"/>
              <a:gd name="connsiteY9" fmla="*/ 2153125 h 3729628"/>
              <a:gd name="connsiteX10" fmla="*/ 0 w 3810000"/>
              <a:gd name="connsiteY10" fmla="*/ 1929605 h 3729628"/>
              <a:gd name="connsiteX11" fmla="*/ 61757 w 3810000"/>
              <a:gd name="connsiteY11" fmla="*/ 1344779 h 3729628"/>
              <a:gd name="connsiteX12" fmla="*/ 275913 w 3810000"/>
              <a:gd name="connsiteY12" fmla="*/ 940921 h 3729628"/>
              <a:gd name="connsiteX13" fmla="*/ 893683 w 3810000"/>
              <a:gd name="connsiteY13" fmla="*/ 210032 h 3729628"/>
              <a:gd name="connsiteX14" fmla="*/ 1625600 w 3810000"/>
              <a:gd name="connsiteY14" fmla="*/ 0 h 3729628"/>
              <a:gd name="connsiteX15" fmla="*/ 2407920 w 3810000"/>
              <a:gd name="connsiteY15" fmla="*/ 50005 h 3729628"/>
              <a:gd name="connsiteX16" fmla="*/ 3001978 w 3810000"/>
              <a:gd name="connsiteY16" fmla="*/ 370369 h 3729628"/>
              <a:gd name="connsiteX17" fmla="*/ 3359674 w 3810000"/>
              <a:gd name="connsiteY17" fmla="*/ 1171254 h 3729628"/>
              <a:gd name="connsiteX18" fmla="*/ 3436071 w 3810000"/>
              <a:gd name="connsiteY18" fmla="*/ 2214396 h 3729628"/>
              <a:gd name="connsiteX19" fmla="*/ 3373317 w 3810000"/>
              <a:gd name="connsiteY19" fmla="*/ 2660164 h 3729628"/>
              <a:gd name="connsiteX20" fmla="*/ 3306183 w 3810000"/>
              <a:gd name="connsiteY20" fmla="*/ 2911157 h 3729628"/>
              <a:gd name="connsiteX21" fmla="*/ 3277496 w 3810000"/>
              <a:gd name="connsiteY21" fmla="*/ 3007196 h 3729628"/>
              <a:gd name="connsiteX22" fmla="*/ 3809999 w 3810000"/>
              <a:gd name="connsiteY22" fmla="*/ 3236277 h 3729628"/>
              <a:gd name="connsiteX0" fmla="*/ 3810000 w 3810000"/>
              <a:gd name="connsiteY0" fmla="*/ 3219925 h 3729629"/>
              <a:gd name="connsiteX1" fmla="*/ 3474720 w 3810000"/>
              <a:gd name="connsiteY1" fmla="*/ 3524725 h 3729629"/>
              <a:gd name="connsiteX2" fmla="*/ 3020211 w 3810000"/>
              <a:gd name="connsiteY2" fmla="*/ 3689508 h 3729629"/>
              <a:gd name="connsiteX3" fmla="*/ 2309608 w 3810000"/>
              <a:gd name="connsiteY3" fmla="*/ 3727442 h 3729629"/>
              <a:gd name="connsiteX4" fmla="*/ 1665941 w 3810000"/>
              <a:gd name="connsiteY4" fmla="*/ 3644413 h 3729629"/>
              <a:gd name="connsiteX5" fmla="*/ 1372197 w 3810000"/>
              <a:gd name="connsiteY5" fmla="*/ 3581231 h 3729629"/>
              <a:gd name="connsiteX6" fmla="*/ 937609 w 3810000"/>
              <a:gd name="connsiteY6" fmla="*/ 3434392 h 3729629"/>
              <a:gd name="connsiteX7" fmla="*/ 266650 w 3810000"/>
              <a:gd name="connsiteY7" fmla="*/ 3001646 h 3729629"/>
              <a:gd name="connsiteX8" fmla="*/ 152400 w 3810000"/>
              <a:gd name="connsiteY8" fmla="*/ 2559525 h 3729629"/>
              <a:gd name="connsiteX9" fmla="*/ 30480 w 3810000"/>
              <a:gd name="connsiteY9" fmla="*/ 2153125 h 3729629"/>
              <a:gd name="connsiteX10" fmla="*/ 0 w 3810000"/>
              <a:gd name="connsiteY10" fmla="*/ 1929605 h 3729629"/>
              <a:gd name="connsiteX11" fmla="*/ 61757 w 3810000"/>
              <a:gd name="connsiteY11" fmla="*/ 1344779 h 3729629"/>
              <a:gd name="connsiteX12" fmla="*/ 275913 w 3810000"/>
              <a:gd name="connsiteY12" fmla="*/ 940921 h 3729629"/>
              <a:gd name="connsiteX13" fmla="*/ 893683 w 3810000"/>
              <a:gd name="connsiteY13" fmla="*/ 210032 h 3729629"/>
              <a:gd name="connsiteX14" fmla="*/ 1625600 w 3810000"/>
              <a:gd name="connsiteY14" fmla="*/ 0 h 3729629"/>
              <a:gd name="connsiteX15" fmla="*/ 2407920 w 3810000"/>
              <a:gd name="connsiteY15" fmla="*/ 50005 h 3729629"/>
              <a:gd name="connsiteX16" fmla="*/ 3001978 w 3810000"/>
              <a:gd name="connsiteY16" fmla="*/ 370369 h 3729629"/>
              <a:gd name="connsiteX17" fmla="*/ 3359674 w 3810000"/>
              <a:gd name="connsiteY17" fmla="*/ 1171254 h 3729629"/>
              <a:gd name="connsiteX18" fmla="*/ 3436071 w 3810000"/>
              <a:gd name="connsiteY18" fmla="*/ 2214396 h 3729629"/>
              <a:gd name="connsiteX19" fmla="*/ 3373317 w 3810000"/>
              <a:gd name="connsiteY19" fmla="*/ 2660164 h 3729629"/>
              <a:gd name="connsiteX20" fmla="*/ 3306183 w 3810000"/>
              <a:gd name="connsiteY20" fmla="*/ 2911157 h 3729629"/>
              <a:gd name="connsiteX21" fmla="*/ 3277496 w 3810000"/>
              <a:gd name="connsiteY21" fmla="*/ 3007196 h 3729629"/>
              <a:gd name="connsiteX22" fmla="*/ 3809999 w 3810000"/>
              <a:gd name="connsiteY22" fmla="*/ 3236277 h 3729629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152400 w 3810000"/>
              <a:gd name="connsiteY8" fmla="*/ 2559525 h 3729312"/>
              <a:gd name="connsiteX9" fmla="*/ 30480 w 3810000"/>
              <a:gd name="connsiteY9" fmla="*/ 2153125 h 3729312"/>
              <a:gd name="connsiteX10" fmla="*/ 0 w 3810000"/>
              <a:gd name="connsiteY10" fmla="*/ 1929605 h 3729312"/>
              <a:gd name="connsiteX11" fmla="*/ 61757 w 3810000"/>
              <a:gd name="connsiteY11" fmla="*/ 1344779 h 3729312"/>
              <a:gd name="connsiteX12" fmla="*/ 275913 w 3810000"/>
              <a:gd name="connsiteY12" fmla="*/ 940921 h 3729312"/>
              <a:gd name="connsiteX13" fmla="*/ 893683 w 3810000"/>
              <a:gd name="connsiteY13" fmla="*/ 210032 h 3729312"/>
              <a:gd name="connsiteX14" fmla="*/ 1625600 w 3810000"/>
              <a:gd name="connsiteY14" fmla="*/ 0 h 3729312"/>
              <a:gd name="connsiteX15" fmla="*/ 2407920 w 3810000"/>
              <a:gd name="connsiteY15" fmla="*/ 50005 h 3729312"/>
              <a:gd name="connsiteX16" fmla="*/ 3001978 w 3810000"/>
              <a:gd name="connsiteY16" fmla="*/ 370369 h 3729312"/>
              <a:gd name="connsiteX17" fmla="*/ 3359674 w 3810000"/>
              <a:gd name="connsiteY17" fmla="*/ 1171254 h 3729312"/>
              <a:gd name="connsiteX18" fmla="*/ 3436071 w 3810000"/>
              <a:gd name="connsiteY18" fmla="*/ 2214396 h 3729312"/>
              <a:gd name="connsiteX19" fmla="*/ 3373317 w 3810000"/>
              <a:gd name="connsiteY19" fmla="*/ 2660164 h 3729312"/>
              <a:gd name="connsiteX20" fmla="*/ 3306183 w 3810000"/>
              <a:gd name="connsiteY20" fmla="*/ 2911157 h 3729312"/>
              <a:gd name="connsiteX21" fmla="*/ 3277496 w 3810000"/>
              <a:gd name="connsiteY21" fmla="*/ 3007196 h 3729312"/>
              <a:gd name="connsiteX22" fmla="*/ 3809999 w 3810000"/>
              <a:gd name="connsiteY22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83357 w 3831600"/>
              <a:gd name="connsiteY9" fmla="*/ 1344779 h 3729312"/>
              <a:gd name="connsiteX10" fmla="*/ 297513 w 3831600"/>
              <a:gd name="connsiteY10" fmla="*/ 940921 h 3729312"/>
              <a:gd name="connsiteX11" fmla="*/ 915283 w 3831600"/>
              <a:gd name="connsiteY11" fmla="*/ 210032 h 3729312"/>
              <a:gd name="connsiteX12" fmla="*/ 1647200 w 3831600"/>
              <a:gd name="connsiteY12" fmla="*/ 0 h 3729312"/>
              <a:gd name="connsiteX13" fmla="*/ 2429520 w 3831600"/>
              <a:gd name="connsiteY13" fmla="*/ 50005 h 3729312"/>
              <a:gd name="connsiteX14" fmla="*/ 3023578 w 3831600"/>
              <a:gd name="connsiteY14" fmla="*/ 370369 h 3729312"/>
              <a:gd name="connsiteX15" fmla="*/ 3381274 w 3831600"/>
              <a:gd name="connsiteY15" fmla="*/ 1171254 h 3729312"/>
              <a:gd name="connsiteX16" fmla="*/ 3457671 w 3831600"/>
              <a:gd name="connsiteY16" fmla="*/ 2214396 h 3729312"/>
              <a:gd name="connsiteX17" fmla="*/ 3394917 w 3831600"/>
              <a:gd name="connsiteY17" fmla="*/ 2660164 h 3729312"/>
              <a:gd name="connsiteX18" fmla="*/ 3327783 w 3831600"/>
              <a:gd name="connsiteY18" fmla="*/ 2911157 h 3729312"/>
              <a:gd name="connsiteX19" fmla="*/ 3299096 w 3831600"/>
              <a:gd name="connsiteY19" fmla="*/ 3007196 h 3729312"/>
              <a:gd name="connsiteX20" fmla="*/ 3831599 w 38316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311558 w 3831600"/>
              <a:gd name="connsiteY9" fmla="*/ 841700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27607 w 3827607"/>
              <a:gd name="connsiteY0" fmla="*/ 3219925 h 3729312"/>
              <a:gd name="connsiteX1" fmla="*/ 3412740 w 3827607"/>
              <a:gd name="connsiteY1" fmla="*/ 3548539 h 3729312"/>
              <a:gd name="connsiteX2" fmla="*/ 3037818 w 3827607"/>
              <a:gd name="connsiteY2" fmla="*/ 3689508 h 3729312"/>
              <a:gd name="connsiteX3" fmla="*/ 2327215 w 3827607"/>
              <a:gd name="connsiteY3" fmla="*/ 3727442 h 3729312"/>
              <a:gd name="connsiteX4" fmla="*/ 1683548 w 3827607"/>
              <a:gd name="connsiteY4" fmla="*/ 3644413 h 3729312"/>
              <a:gd name="connsiteX5" fmla="*/ 1038687 w 3827607"/>
              <a:gd name="connsiteY5" fmla="*/ 3462165 h 3729312"/>
              <a:gd name="connsiteX6" fmla="*/ 260849 w 3827607"/>
              <a:gd name="connsiteY6" fmla="*/ 2950050 h 3729312"/>
              <a:gd name="connsiteX7" fmla="*/ 10635 w 3827607"/>
              <a:gd name="connsiteY7" fmla="*/ 2200752 h 3729312"/>
              <a:gd name="connsiteX8" fmla="*/ 17607 w 3827607"/>
              <a:gd name="connsiteY8" fmla="*/ 1854197 h 3729312"/>
              <a:gd name="connsiteX9" fmla="*/ 307565 w 3827607"/>
              <a:gd name="connsiteY9" fmla="*/ 841700 h 3729312"/>
              <a:gd name="connsiteX10" fmla="*/ 911290 w 3827607"/>
              <a:gd name="connsiteY10" fmla="*/ 210032 h 3729312"/>
              <a:gd name="connsiteX11" fmla="*/ 1643207 w 3827607"/>
              <a:gd name="connsiteY11" fmla="*/ 0 h 3729312"/>
              <a:gd name="connsiteX12" fmla="*/ 2425527 w 3827607"/>
              <a:gd name="connsiteY12" fmla="*/ 50005 h 3729312"/>
              <a:gd name="connsiteX13" fmla="*/ 3019585 w 3827607"/>
              <a:gd name="connsiteY13" fmla="*/ 370369 h 3729312"/>
              <a:gd name="connsiteX14" fmla="*/ 3377281 w 3827607"/>
              <a:gd name="connsiteY14" fmla="*/ 1171254 h 3729312"/>
              <a:gd name="connsiteX15" fmla="*/ 3453678 w 3827607"/>
              <a:gd name="connsiteY15" fmla="*/ 2214396 h 3729312"/>
              <a:gd name="connsiteX16" fmla="*/ 3390924 w 3827607"/>
              <a:gd name="connsiteY16" fmla="*/ 2660164 h 3729312"/>
              <a:gd name="connsiteX17" fmla="*/ 3323790 w 3827607"/>
              <a:gd name="connsiteY17" fmla="*/ 2911157 h 3729312"/>
              <a:gd name="connsiteX18" fmla="*/ 3295103 w 3827607"/>
              <a:gd name="connsiteY18" fmla="*/ 3007196 h 3729312"/>
              <a:gd name="connsiteX19" fmla="*/ 3827606 w 3827607"/>
              <a:gd name="connsiteY19" fmla="*/ 3236277 h 3729312"/>
              <a:gd name="connsiteX0" fmla="*/ 3833194 w 3833194"/>
              <a:gd name="connsiteY0" fmla="*/ 3219925 h 3729312"/>
              <a:gd name="connsiteX1" fmla="*/ 3418327 w 3833194"/>
              <a:gd name="connsiteY1" fmla="*/ 3548539 h 3729312"/>
              <a:gd name="connsiteX2" fmla="*/ 3043405 w 3833194"/>
              <a:gd name="connsiteY2" fmla="*/ 3689508 h 3729312"/>
              <a:gd name="connsiteX3" fmla="*/ 2332802 w 3833194"/>
              <a:gd name="connsiteY3" fmla="*/ 3727442 h 3729312"/>
              <a:gd name="connsiteX4" fmla="*/ 1689135 w 3833194"/>
              <a:gd name="connsiteY4" fmla="*/ 3644413 h 3729312"/>
              <a:gd name="connsiteX5" fmla="*/ 1044274 w 3833194"/>
              <a:gd name="connsiteY5" fmla="*/ 3462165 h 3729312"/>
              <a:gd name="connsiteX6" fmla="*/ 266436 w 3833194"/>
              <a:gd name="connsiteY6" fmla="*/ 2950050 h 3729312"/>
              <a:gd name="connsiteX7" fmla="*/ 16222 w 3833194"/>
              <a:gd name="connsiteY7" fmla="*/ 2200752 h 3729312"/>
              <a:gd name="connsiteX8" fmla="*/ 23194 w 3833194"/>
              <a:gd name="connsiteY8" fmla="*/ 1854197 h 3729312"/>
              <a:gd name="connsiteX9" fmla="*/ 313152 w 3833194"/>
              <a:gd name="connsiteY9" fmla="*/ 841700 h 3729312"/>
              <a:gd name="connsiteX10" fmla="*/ 916877 w 3833194"/>
              <a:gd name="connsiteY10" fmla="*/ 210032 h 3729312"/>
              <a:gd name="connsiteX11" fmla="*/ 1648794 w 3833194"/>
              <a:gd name="connsiteY11" fmla="*/ 0 h 3729312"/>
              <a:gd name="connsiteX12" fmla="*/ 2431114 w 3833194"/>
              <a:gd name="connsiteY12" fmla="*/ 50005 h 3729312"/>
              <a:gd name="connsiteX13" fmla="*/ 3025172 w 3833194"/>
              <a:gd name="connsiteY13" fmla="*/ 370369 h 3729312"/>
              <a:gd name="connsiteX14" fmla="*/ 3382868 w 3833194"/>
              <a:gd name="connsiteY14" fmla="*/ 1171254 h 3729312"/>
              <a:gd name="connsiteX15" fmla="*/ 3459265 w 3833194"/>
              <a:gd name="connsiteY15" fmla="*/ 2214396 h 3729312"/>
              <a:gd name="connsiteX16" fmla="*/ 3396511 w 3833194"/>
              <a:gd name="connsiteY16" fmla="*/ 2660164 h 3729312"/>
              <a:gd name="connsiteX17" fmla="*/ 3329377 w 3833194"/>
              <a:gd name="connsiteY17" fmla="*/ 2911157 h 3729312"/>
              <a:gd name="connsiteX18" fmla="*/ 3300690 w 3833194"/>
              <a:gd name="connsiteY18" fmla="*/ 3007196 h 3729312"/>
              <a:gd name="connsiteX19" fmla="*/ 3833193 w 3833194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15574 w 3835616"/>
              <a:gd name="connsiteY9" fmla="*/ 841700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171595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29746 w 3835616"/>
              <a:gd name="connsiteY19" fmla="*/ 3216376 h 3729312"/>
              <a:gd name="connsiteX0" fmla="*/ 3835616 w 3841659"/>
              <a:gd name="connsiteY0" fmla="*/ 3219925 h 3729312"/>
              <a:gd name="connsiteX1" fmla="*/ 3420749 w 3841659"/>
              <a:gd name="connsiteY1" fmla="*/ 3548539 h 3729312"/>
              <a:gd name="connsiteX2" fmla="*/ 3045827 w 3841659"/>
              <a:gd name="connsiteY2" fmla="*/ 3689508 h 3729312"/>
              <a:gd name="connsiteX3" fmla="*/ 2335224 w 3841659"/>
              <a:gd name="connsiteY3" fmla="*/ 3727442 h 3729312"/>
              <a:gd name="connsiteX4" fmla="*/ 1691557 w 3841659"/>
              <a:gd name="connsiteY4" fmla="*/ 3644413 h 3729312"/>
              <a:gd name="connsiteX5" fmla="*/ 1046696 w 3841659"/>
              <a:gd name="connsiteY5" fmla="*/ 3462165 h 3729312"/>
              <a:gd name="connsiteX6" fmla="*/ 268858 w 3841659"/>
              <a:gd name="connsiteY6" fmla="*/ 2950050 h 3729312"/>
              <a:gd name="connsiteX7" fmla="*/ 18644 w 3841659"/>
              <a:gd name="connsiteY7" fmla="*/ 2200752 h 3729312"/>
              <a:gd name="connsiteX8" fmla="*/ 30297 w 3841659"/>
              <a:gd name="connsiteY8" fmla="*/ 1762911 h 3729312"/>
              <a:gd name="connsiteX9" fmla="*/ 301529 w 3841659"/>
              <a:gd name="connsiteY9" fmla="*/ 901232 h 3729312"/>
              <a:gd name="connsiteX10" fmla="*/ 717992 w 3841659"/>
              <a:gd name="connsiteY10" fmla="*/ 341005 h 3729312"/>
              <a:gd name="connsiteX11" fmla="*/ 1651216 w 3841659"/>
              <a:gd name="connsiteY11" fmla="*/ 0 h 3729312"/>
              <a:gd name="connsiteX12" fmla="*/ 2433536 w 3841659"/>
              <a:gd name="connsiteY12" fmla="*/ 50005 h 3729312"/>
              <a:gd name="connsiteX13" fmla="*/ 3027594 w 3841659"/>
              <a:gd name="connsiteY13" fmla="*/ 370369 h 3729312"/>
              <a:gd name="connsiteX14" fmla="*/ 3385290 w 3841659"/>
              <a:gd name="connsiteY14" fmla="*/ 1171254 h 3729312"/>
              <a:gd name="connsiteX15" fmla="*/ 3461687 w 3841659"/>
              <a:gd name="connsiteY15" fmla="*/ 2214396 h 3729312"/>
              <a:gd name="connsiteX16" fmla="*/ 3398933 w 3841659"/>
              <a:gd name="connsiteY16" fmla="*/ 2660164 h 3729312"/>
              <a:gd name="connsiteX17" fmla="*/ 3331799 w 3841659"/>
              <a:gd name="connsiteY17" fmla="*/ 2911157 h 3729312"/>
              <a:gd name="connsiteX18" fmla="*/ 3303112 w 3841659"/>
              <a:gd name="connsiteY18" fmla="*/ 3007196 h 3729312"/>
              <a:gd name="connsiteX19" fmla="*/ 3841659 w 3841659"/>
              <a:gd name="connsiteY19" fmla="*/ 3223109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762243 w 3835616"/>
              <a:gd name="connsiteY19" fmla="*/ 3112020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65486"/>
              <a:gd name="connsiteY0" fmla="*/ 3219925 h 3729312"/>
              <a:gd name="connsiteX1" fmla="*/ 3420749 w 3865486"/>
              <a:gd name="connsiteY1" fmla="*/ 3548539 h 3729312"/>
              <a:gd name="connsiteX2" fmla="*/ 3045827 w 3865486"/>
              <a:gd name="connsiteY2" fmla="*/ 3689508 h 3729312"/>
              <a:gd name="connsiteX3" fmla="*/ 2335224 w 3865486"/>
              <a:gd name="connsiteY3" fmla="*/ 3727442 h 3729312"/>
              <a:gd name="connsiteX4" fmla="*/ 1691557 w 3865486"/>
              <a:gd name="connsiteY4" fmla="*/ 3644413 h 3729312"/>
              <a:gd name="connsiteX5" fmla="*/ 1046696 w 3865486"/>
              <a:gd name="connsiteY5" fmla="*/ 3462165 h 3729312"/>
              <a:gd name="connsiteX6" fmla="*/ 268858 w 3865486"/>
              <a:gd name="connsiteY6" fmla="*/ 2950050 h 3729312"/>
              <a:gd name="connsiteX7" fmla="*/ 18644 w 3865486"/>
              <a:gd name="connsiteY7" fmla="*/ 2200752 h 3729312"/>
              <a:gd name="connsiteX8" fmla="*/ 30297 w 3865486"/>
              <a:gd name="connsiteY8" fmla="*/ 1762911 h 3729312"/>
              <a:gd name="connsiteX9" fmla="*/ 301529 w 3865486"/>
              <a:gd name="connsiteY9" fmla="*/ 901232 h 3729312"/>
              <a:gd name="connsiteX10" fmla="*/ 717992 w 3865486"/>
              <a:gd name="connsiteY10" fmla="*/ 341005 h 3729312"/>
              <a:gd name="connsiteX11" fmla="*/ 1651216 w 3865486"/>
              <a:gd name="connsiteY11" fmla="*/ 0 h 3729312"/>
              <a:gd name="connsiteX12" fmla="*/ 2433536 w 3865486"/>
              <a:gd name="connsiteY12" fmla="*/ 50005 h 3729312"/>
              <a:gd name="connsiteX13" fmla="*/ 3027594 w 3865486"/>
              <a:gd name="connsiteY13" fmla="*/ 370369 h 3729312"/>
              <a:gd name="connsiteX14" fmla="*/ 3385290 w 3865486"/>
              <a:gd name="connsiteY14" fmla="*/ 1171254 h 3729312"/>
              <a:gd name="connsiteX15" fmla="*/ 3461687 w 3865486"/>
              <a:gd name="connsiteY15" fmla="*/ 2214396 h 3729312"/>
              <a:gd name="connsiteX16" fmla="*/ 3398933 w 3865486"/>
              <a:gd name="connsiteY16" fmla="*/ 2660164 h 3729312"/>
              <a:gd name="connsiteX17" fmla="*/ 3331799 w 3865486"/>
              <a:gd name="connsiteY17" fmla="*/ 2911157 h 3729312"/>
              <a:gd name="connsiteX18" fmla="*/ 3865486 w 3865486"/>
              <a:gd name="connsiteY18" fmla="*/ 313895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576"/>
              <a:gd name="connsiteX1" fmla="*/ 3416779 w 3837690"/>
              <a:gd name="connsiteY1" fmla="*/ 3528340 h 3729576"/>
              <a:gd name="connsiteX2" fmla="*/ 3045827 w 3837690"/>
              <a:gd name="connsiteY2" fmla="*/ 3689508 h 3729576"/>
              <a:gd name="connsiteX3" fmla="*/ 2335224 w 3837690"/>
              <a:gd name="connsiteY3" fmla="*/ 3727442 h 3729576"/>
              <a:gd name="connsiteX4" fmla="*/ 1691557 w 3837690"/>
              <a:gd name="connsiteY4" fmla="*/ 3644413 h 3729576"/>
              <a:gd name="connsiteX5" fmla="*/ 1046696 w 3837690"/>
              <a:gd name="connsiteY5" fmla="*/ 3462165 h 3729576"/>
              <a:gd name="connsiteX6" fmla="*/ 268858 w 3837690"/>
              <a:gd name="connsiteY6" fmla="*/ 2950050 h 3729576"/>
              <a:gd name="connsiteX7" fmla="*/ 18644 w 3837690"/>
              <a:gd name="connsiteY7" fmla="*/ 2200752 h 3729576"/>
              <a:gd name="connsiteX8" fmla="*/ 30297 w 3837690"/>
              <a:gd name="connsiteY8" fmla="*/ 1762911 h 3729576"/>
              <a:gd name="connsiteX9" fmla="*/ 301529 w 3837690"/>
              <a:gd name="connsiteY9" fmla="*/ 901232 h 3729576"/>
              <a:gd name="connsiteX10" fmla="*/ 717992 w 3837690"/>
              <a:gd name="connsiteY10" fmla="*/ 341005 h 3729576"/>
              <a:gd name="connsiteX11" fmla="*/ 1651216 w 3837690"/>
              <a:gd name="connsiteY11" fmla="*/ 0 h 3729576"/>
              <a:gd name="connsiteX12" fmla="*/ 2433536 w 3837690"/>
              <a:gd name="connsiteY12" fmla="*/ 50005 h 3729576"/>
              <a:gd name="connsiteX13" fmla="*/ 3027594 w 3837690"/>
              <a:gd name="connsiteY13" fmla="*/ 370369 h 3729576"/>
              <a:gd name="connsiteX14" fmla="*/ 3385290 w 3837690"/>
              <a:gd name="connsiteY14" fmla="*/ 1171254 h 3729576"/>
              <a:gd name="connsiteX15" fmla="*/ 3461687 w 3837690"/>
              <a:gd name="connsiteY15" fmla="*/ 2214396 h 3729576"/>
              <a:gd name="connsiteX16" fmla="*/ 3430700 w 3837690"/>
              <a:gd name="connsiteY16" fmla="*/ 2656798 h 3729576"/>
              <a:gd name="connsiteX17" fmla="*/ 3292091 w 3837690"/>
              <a:gd name="connsiteY17" fmla="*/ 2978484 h 3729576"/>
              <a:gd name="connsiteX18" fmla="*/ 3837690 w 3837690"/>
              <a:gd name="connsiteY18" fmla="*/ 3213012 h 3729576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13012 h 3727718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23110 h 3727718"/>
              <a:gd name="connsiteX0" fmla="*/ 3835616 w 3837690"/>
              <a:gd name="connsiteY0" fmla="*/ 3219925 h 3729804"/>
              <a:gd name="connsiteX1" fmla="*/ 3416779 w 3837690"/>
              <a:gd name="connsiteY1" fmla="*/ 3528340 h 3729804"/>
              <a:gd name="connsiteX2" fmla="*/ 2964477 w 3837690"/>
              <a:gd name="connsiteY2" fmla="*/ 3558897 h 3729804"/>
              <a:gd name="connsiteX3" fmla="*/ 2335224 w 3837690"/>
              <a:gd name="connsiteY3" fmla="*/ 3727442 h 3729804"/>
              <a:gd name="connsiteX4" fmla="*/ 1691557 w 3837690"/>
              <a:gd name="connsiteY4" fmla="*/ 3644413 h 3729804"/>
              <a:gd name="connsiteX5" fmla="*/ 1046696 w 3837690"/>
              <a:gd name="connsiteY5" fmla="*/ 3462165 h 3729804"/>
              <a:gd name="connsiteX6" fmla="*/ 268858 w 3837690"/>
              <a:gd name="connsiteY6" fmla="*/ 2950050 h 3729804"/>
              <a:gd name="connsiteX7" fmla="*/ 18644 w 3837690"/>
              <a:gd name="connsiteY7" fmla="*/ 2200752 h 3729804"/>
              <a:gd name="connsiteX8" fmla="*/ 30297 w 3837690"/>
              <a:gd name="connsiteY8" fmla="*/ 1762911 h 3729804"/>
              <a:gd name="connsiteX9" fmla="*/ 301529 w 3837690"/>
              <a:gd name="connsiteY9" fmla="*/ 901232 h 3729804"/>
              <a:gd name="connsiteX10" fmla="*/ 717992 w 3837690"/>
              <a:gd name="connsiteY10" fmla="*/ 341005 h 3729804"/>
              <a:gd name="connsiteX11" fmla="*/ 1651216 w 3837690"/>
              <a:gd name="connsiteY11" fmla="*/ 0 h 3729804"/>
              <a:gd name="connsiteX12" fmla="*/ 2433536 w 3837690"/>
              <a:gd name="connsiteY12" fmla="*/ 50005 h 3729804"/>
              <a:gd name="connsiteX13" fmla="*/ 3027594 w 3837690"/>
              <a:gd name="connsiteY13" fmla="*/ 370369 h 3729804"/>
              <a:gd name="connsiteX14" fmla="*/ 3385290 w 3837690"/>
              <a:gd name="connsiteY14" fmla="*/ 1171254 h 3729804"/>
              <a:gd name="connsiteX15" fmla="*/ 3461687 w 3837690"/>
              <a:gd name="connsiteY15" fmla="*/ 2214396 h 3729804"/>
              <a:gd name="connsiteX16" fmla="*/ 3430700 w 3837690"/>
              <a:gd name="connsiteY16" fmla="*/ 2656798 h 3729804"/>
              <a:gd name="connsiteX17" fmla="*/ 3292091 w 3837690"/>
              <a:gd name="connsiteY17" fmla="*/ 2978484 h 3729804"/>
              <a:gd name="connsiteX18" fmla="*/ 3837690 w 3837690"/>
              <a:gd name="connsiteY18" fmla="*/ 3223110 h 3729804"/>
              <a:gd name="connsiteX0" fmla="*/ 3835616 w 3837690"/>
              <a:gd name="connsiteY0" fmla="*/ 3219925 h 3728640"/>
              <a:gd name="connsiteX1" fmla="*/ 3416779 w 3837690"/>
              <a:gd name="connsiteY1" fmla="*/ 3528340 h 3728640"/>
              <a:gd name="connsiteX2" fmla="*/ 2964477 w 3837690"/>
              <a:gd name="connsiteY2" fmla="*/ 3558897 h 3728640"/>
              <a:gd name="connsiteX3" fmla="*/ 2335224 w 3837690"/>
              <a:gd name="connsiteY3" fmla="*/ 3727442 h 3728640"/>
              <a:gd name="connsiteX4" fmla="*/ 1046696 w 3837690"/>
              <a:gd name="connsiteY4" fmla="*/ 3462165 h 3728640"/>
              <a:gd name="connsiteX5" fmla="*/ 268858 w 3837690"/>
              <a:gd name="connsiteY5" fmla="*/ 2950050 h 3728640"/>
              <a:gd name="connsiteX6" fmla="*/ 18644 w 3837690"/>
              <a:gd name="connsiteY6" fmla="*/ 2200752 h 3728640"/>
              <a:gd name="connsiteX7" fmla="*/ 30297 w 3837690"/>
              <a:gd name="connsiteY7" fmla="*/ 1762911 h 3728640"/>
              <a:gd name="connsiteX8" fmla="*/ 301529 w 3837690"/>
              <a:gd name="connsiteY8" fmla="*/ 901232 h 3728640"/>
              <a:gd name="connsiteX9" fmla="*/ 717992 w 3837690"/>
              <a:gd name="connsiteY9" fmla="*/ 341005 h 3728640"/>
              <a:gd name="connsiteX10" fmla="*/ 1651216 w 3837690"/>
              <a:gd name="connsiteY10" fmla="*/ 0 h 3728640"/>
              <a:gd name="connsiteX11" fmla="*/ 2433536 w 3837690"/>
              <a:gd name="connsiteY11" fmla="*/ 50005 h 3728640"/>
              <a:gd name="connsiteX12" fmla="*/ 3027594 w 3837690"/>
              <a:gd name="connsiteY12" fmla="*/ 370369 h 3728640"/>
              <a:gd name="connsiteX13" fmla="*/ 3385290 w 3837690"/>
              <a:gd name="connsiteY13" fmla="*/ 1171254 h 3728640"/>
              <a:gd name="connsiteX14" fmla="*/ 3461687 w 3837690"/>
              <a:gd name="connsiteY14" fmla="*/ 2214396 h 3728640"/>
              <a:gd name="connsiteX15" fmla="*/ 3430700 w 3837690"/>
              <a:gd name="connsiteY15" fmla="*/ 2656798 h 3728640"/>
              <a:gd name="connsiteX16" fmla="*/ 3292091 w 3837690"/>
              <a:gd name="connsiteY16" fmla="*/ 2978484 h 3728640"/>
              <a:gd name="connsiteX17" fmla="*/ 3837690 w 3837690"/>
              <a:gd name="connsiteY17" fmla="*/ 3223110 h 3728640"/>
              <a:gd name="connsiteX0" fmla="*/ 3835616 w 3837690"/>
              <a:gd name="connsiteY0" fmla="*/ 3219925 h 3728656"/>
              <a:gd name="connsiteX1" fmla="*/ 3417487 w 3837690"/>
              <a:gd name="connsiteY1" fmla="*/ 3513956 h 3728656"/>
              <a:gd name="connsiteX2" fmla="*/ 2964477 w 3837690"/>
              <a:gd name="connsiteY2" fmla="*/ 3558897 h 3728656"/>
              <a:gd name="connsiteX3" fmla="*/ 2335224 w 3837690"/>
              <a:gd name="connsiteY3" fmla="*/ 3727442 h 3728656"/>
              <a:gd name="connsiteX4" fmla="*/ 1046696 w 3837690"/>
              <a:gd name="connsiteY4" fmla="*/ 3462165 h 3728656"/>
              <a:gd name="connsiteX5" fmla="*/ 268858 w 3837690"/>
              <a:gd name="connsiteY5" fmla="*/ 2950050 h 3728656"/>
              <a:gd name="connsiteX6" fmla="*/ 18644 w 3837690"/>
              <a:gd name="connsiteY6" fmla="*/ 2200752 h 3728656"/>
              <a:gd name="connsiteX7" fmla="*/ 30297 w 3837690"/>
              <a:gd name="connsiteY7" fmla="*/ 1762911 h 3728656"/>
              <a:gd name="connsiteX8" fmla="*/ 301529 w 3837690"/>
              <a:gd name="connsiteY8" fmla="*/ 901232 h 3728656"/>
              <a:gd name="connsiteX9" fmla="*/ 717992 w 3837690"/>
              <a:gd name="connsiteY9" fmla="*/ 341005 h 3728656"/>
              <a:gd name="connsiteX10" fmla="*/ 1651216 w 3837690"/>
              <a:gd name="connsiteY10" fmla="*/ 0 h 3728656"/>
              <a:gd name="connsiteX11" fmla="*/ 2433536 w 3837690"/>
              <a:gd name="connsiteY11" fmla="*/ 50005 h 3728656"/>
              <a:gd name="connsiteX12" fmla="*/ 3027594 w 3837690"/>
              <a:gd name="connsiteY12" fmla="*/ 370369 h 3728656"/>
              <a:gd name="connsiteX13" fmla="*/ 3385290 w 3837690"/>
              <a:gd name="connsiteY13" fmla="*/ 1171254 h 3728656"/>
              <a:gd name="connsiteX14" fmla="*/ 3461687 w 3837690"/>
              <a:gd name="connsiteY14" fmla="*/ 2214396 h 3728656"/>
              <a:gd name="connsiteX15" fmla="*/ 3430700 w 3837690"/>
              <a:gd name="connsiteY15" fmla="*/ 2656798 h 3728656"/>
              <a:gd name="connsiteX16" fmla="*/ 3292091 w 3837690"/>
              <a:gd name="connsiteY16" fmla="*/ 2978484 h 3728656"/>
              <a:gd name="connsiteX17" fmla="*/ 3837690 w 3837690"/>
              <a:gd name="connsiteY17" fmla="*/ 3223110 h 3728656"/>
              <a:gd name="connsiteX0" fmla="*/ 3835616 w 3835616"/>
              <a:gd name="connsiteY0" fmla="*/ 3219925 h 3728656"/>
              <a:gd name="connsiteX1" fmla="*/ 3417487 w 3835616"/>
              <a:gd name="connsiteY1" fmla="*/ 3513956 h 3728656"/>
              <a:gd name="connsiteX2" fmla="*/ 2964477 w 3835616"/>
              <a:gd name="connsiteY2" fmla="*/ 3558897 h 3728656"/>
              <a:gd name="connsiteX3" fmla="*/ 2335224 w 3835616"/>
              <a:gd name="connsiteY3" fmla="*/ 3727442 h 3728656"/>
              <a:gd name="connsiteX4" fmla="*/ 1046696 w 3835616"/>
              <a:gd name="connsiteY4" fmla="*/ 3462165 h 3728656"/>
              <a:gd name="connsiteX5" fmla="*/ 268858 w 3835616"/>
              <a:gd name="connsiteY5" fmla="*/ 2950050 h 3728656"/>
              <a:gd name="connsiteX6" fmla="*/ 18644 w 3835616"/>
              <a:gd name="connsiteY6" fmla="*/ 2200752 h 3728656"/>
              <a:gd name="connsiteX7" fmla="*/ 30297 w 3835616"/>
              <a:gd name="connsiteY7" fmla="*/ 1762911 h 3728656"/>
              <a:gd name="connsiteX8" fmla="*/ 301529 w 3835616"/>
              <a:gd name="connsiteY8" fmla="*/ 901232 h 3728656"/>
              <a:gd name="connsiteX9" fmla="*/ 717992 w 3835616"/>
              <a:gd name="connsiteY9" fmla="*/ 341005 h 3728656"/>
              <a:gd name="connsiteX10" fmla="*/ 1651216 w 3835616"/>
              <a:gd name="connsiteY10" fmla="*/ 0 h 3728656"/>
              <a:gd name="connsiteX11" fmla="*/ 2433536 w 3835616"/>
              <a:gd name="connsiteY11" fmla="*/ 50005 h 3728656"/>
              <a:gd name="connsiteX12" fmla="*/ 3027594 w 3835616"/>
              <a:gd name="connsiteY12" fmla="*/ 370369 h 3728656"/>
              <a:gd name="connsiteX13" fmla="*/ 3385290 w 3835616"/>
              <a:gd name="connsiteY13" fmla="*/ 1171254 h 3728656"/>
              <a:gd name="connsiteX14" fmla="*/ 3461687 w 3835616"/>
              <a:gd name="connsiteY14" fmla="*/ 2214396 h 3728656"/>
              <a:gd name="connsiteX15" fmla="*/ 3430700 w 3835616"/>
              <a:gd name="connsiteY15" fmla="*/ 2656798 h 3728656"/>
              <a:gd name="connsiteX16" fmla="*/ 3292091 w 3835616"/>
              <a:gd name="connsiteY16" fmla="*/ 2978484 h 3728656"/>
              <a:gd name="connsiteX17" fmla="*/ 3751780 w 3835616"/>
              <a:gd name="connsiteY17" fmla="*/ 3256428 h 3728656"/>
              <a:gd name="connsiteX0" fmla="*/ 3835616 w 3835616"/>
              <a:gd name="connsiteY0" fmla="*/ 3219925 h 3729924"/>
              <a:gd name="connsiteX1" fmla="*/ 3417487 w 3835616"/>
              <a:gd name="connsiteY1" fmla="*/ 3513956 h 3729924"/>
              <a:gd name="connsiteX2" fmla="*/ 2964477 w 3835616"/>
              <a:gd name="connsiteY2" fmla="*/ 3558897 h 3729924"/>
              <a:gd name="connsiteX3" fmla="*/ 2222800 w 3835616"/>
              <a:gd name="connsiteY3" fmla="*/ 3728717 h 3729924"/>
              <a:gd name="connsiteX4" fmla="*/ 1046696 w 3835616"/>
              <a:gd name="connsiteY4" fmla="*/ 3462165 h 3729924"/>
              <a:gd name="connsiteX5" fmla="*/ 268858 w 3835616"/>
              <a:gd name="connsiteY5" fmla="*/ 2950050 h 3729924"/>
              <a:gd name="connsiteX6" fmla="*/ 18644 w 3835616"/>
              <a:gd name="connsiteY6" fmla="*/ 2200752 h 3729924"/>
              <a:gd name="connsiteX7" fmla="*/ 30297 w 3835616"/>
              <a:gd name="connsiteY7" fmla="*/ 1762911 h 3729924"/>
              <a:gd name="connsiteX8" fmla="*/ 301529 w 3835616"/>
              <a:gd name="connsiteY8" fmla="*/ 901232 h 3729924"/>
              <a:gd name="connsiteX9" fmla="*/ 717992 w 3835616"/>
              <a:gd name="connsiteY9" fmla="*/ 341005 h 3729924"/>
              <a:gd name="connsiteX10" fmla="*/ 1651216 w 3835616"/>
              <a:gd name="connsiteY10" fmla="*/ 0 h 3729924"/>
              <a:gd name="connsiteX11" fmla="*/ 2433536 w 3835616"/>
              <a:gd name="connsiteY11" fmla="*/ 50005 h 3729924"/>
              <a:gd name="connsiteX12" fmla="*/ 3027594 w 3835616"/>
              <a:gd name="connsiteY12" fmla="*/ 370369 h 3729924"/>
              <a:gd name="connsiteX13" fmla="*/ 3385290 w 3835616"/>
              <a:gd name="connsiteY13" fmla="*/ 1171254 h 3729924"/>
              <a:gd name="connsiteX14" fmla="*/ 3461687 w 3835616"/>
              <a:gd name="connsiteY14" fmla="*/ 2214396 h 3729924"/>
              <a:gd name="connsiteX15" fmla="*/ 3430700 w 3835616"/>
              <a:gd name="connsiteY15" fmla="*/ 2656798 h 3729924"/>
              <a:gd name="connsiteX16" fmla="*/ 3292091 w 3835616"/>
              <a:gd name="connsiteY16" fmla="*/ 2978484 h 3729924"/>
              <a:gd name="connsiteX17" fmla="*/ 3751780 w 3835616"/>
              <a:gd name="connsiteY17" fmla="*/ 3256428 h 3729924"/>
              <a:gd name="connsiteX0" fmla="*/ 3835616 w 3835616"/>
              <a:gd name="connsiteY0" fmla="*/ 3219925 h 3731978"/>
              <a:gd name="connsiteX1" fmla="*/ 3417487 w 3835616"/>
              <a:gd name="connsiteY1" fmla="*/ 3513956 h 3731978"/>
              <a:gd name="connsiteX2" fmla="*/ 2964477 w 3835616"/>
              <a:gd name="connsiteY2" fmla="*/ 3558897 h 3731978"/>
              <a:gd name="connsiteX3" fmla="*/ 2222800 w 3835616"/>
              <a:gd name="connsiteY3" fmla="*/ 3728717 h 3731978"/>
              <a:gd name="connsiteX4" fmla="*/ 1046696 w 3835616"/>
              <a:gd name="connsiteY4" fmla="*/ 3462165 h 3731978"/>
              <a:gd name="connsiteX5" fmla="*/ 268858 w 3835616"/>
              <a:gd name="connsiteY5" fmla="*/ 2950050 h 3731978"/>
              <a:gd name="connsiteX6" fmla="*/ 18644 w 3835616"/>
              <a:gd name="connsiteY6" fmla="*/ 2200752 h 3731978"/>
              <a:gd name="connsiteX7" fmla="*/ 30297 w 3835616"/>
              <a:gd name="connsiteY7" fmla="*/ 1762911 h 3731978"/>
              <a:gd name="connsiteX8" fmla="*/ 301529 w 3835616"/>
              <a:gd name="connsiteY8" fmla="*/ 901232 h 3731978"/>
              <a:gd name="connsiteX9" fmla="*/ 717992 w 3835616"/>
              <a:gd name="connsiteY9" fmla="*/ 341005 h 3731978"/>
              <a:gd name="connsiteX10" fmla="*/ 1651216 w 3835616"/>
              <a:gd name="connsiteY10" fmla="*/ 0 h 3731978"/>
              <a:gd name="connsiteX11" fmla="*/ 2433536 w 3835616"/>
              <a:gd name="connsiteY11" fmla="*/ 50005 h 3731978"/>
              <a:gd name="connsiteX12" fmla="*/ 3027594 w 3835616"/>
              <a:gd name="connsiteY12" fmla="*/ 370369 h 3731978"/>
              <a:gd name="connsiteX13" fmla="*/ 3385290 w 3835616"/>
              <a:gd name="connsiteY13" fmla="*/ 1171254 h 3731978"/>
              <a:gd name="connsiteX14" fmla="*/ 3461687 w 3835616"/>
              <a:gd name="connsiteY14" fmla="*/ 2214396 h 3731978"/>
              <a:gd name="connsiteX15" fmla="*/ 3430700 w 3835616"/>
              <a:gd name="connsiteY15" fmla="*/ 2656798 h 3731978"/>
              <a:gd name="connsiteX16" fmla="*/ 3292091 w 3835616"/>
              <a:gd name="connsiteY16" fmla="*/ 2978484 h 3731978"/>
              <a:gd name="connsiteX17" fmla="*/ 3751780 w 3835616"/>
              <a:gd name="connsiteY17" fmla="*/ 3256428 h 3731978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717992 w 3835616"/>
              <a:gd name="connsiteY8" fmla="*/ 34100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542523 w 3835616"/>
              <a:gd name="connsiteY8" fmla="*/ 29147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188 w 3833188"/>
              <a:gd name="connsiteY0" fmla="*/ 3219925 h 3731979"/>
              <a:gd name="connsiteX1" fmla="*/ 3415059 w 3833188"/>
              <a:gd name="connsiteY1" fmla="*/ 3513956 h 3731979"/>
              <a:gd name="connsiteX2" fmla="*/ 2962049 w 3833188"/>
              <a:gd name="connsiteY2" fmla="*/ 3558897 h 3731979"/>
              <a:gd name="connsiteX3" fmla="*/ 2220372 w 3833188"/>
              <a:gd name="connsiteY3" fmla="*/ 3728717 h 3731979"/>
              <a:gd name="connsiteX4" fmla="*/ 1044268 w 3833188"/>
              <a:gd name="connsiteY4" fmla="*/ 3462165 h 3731979"/>
              <a:gd name="connsiteX5" fmla="*/ 261479 w 3833188"/>
              <a:gd name="connsiteY5" fmla="*/ 3050740 h 3731979"/>
              <a:gd name="connsiteX6" fmla="*/ 16216 w 3833188"/>
              <a:gd name="connsiteY6" fmla="*/ 2200752 h 3731979"/>
              <a:gd name="connsiteX7" fmla="*/ 34233 w 3833188"/>
              <a:gd name="connsiteY7" fmla="*/ 1633447 h 3731979"/>
              <a:gd name="connsiteX8" fmla="*/ 540095 w 3833188"/>
              <a:gd name="connsiteY8" fmla="*/ 291475 h 3731979"/>
              <a:gd name="connsiteX9" fmla="*/ 1648788 w 3833188"/>
              <a:gd name="connsiteY9" fmla="*/ 0 h 3731979"/>
              <a:gd name="connsiteX10" fmla="*/ 2431108 w 3833188"/>
              <a:gd name="connsiteY10" fmla="*/ 50005 h 3731979"/>
              <a:gd name="connsiteX11" fmla="*/ 3025166 w 3833188"/>
              <a:gd name="connsiteY11" fmla="*/ 370369 h 3731979"/>
              <a:gd name="connsiteX12" fmla="*/ 3382862 w 3833188"/>
              <a:gd name="connsiteY12" fmla="*/ 1171254 h 3731979"/>
              <a:gd name="connsiteX13" fmla="*/ 3459259 w 3833188"/>
              <a:gd name="connsiteY13" fmla="*/ 2214396 h 3731979"/>
              <a:gd name="connsiteX14" fmla="*/ 3428272 w 3833188"/>
              <a:gd name="connsiteY14" fmla="*/ 2656798 h 3731979"/>
              <a:gd name="connsiteX15" fmla="*/ 3289663 w 3833188"/>
              <a:gd name="connsiteY15" fmla="*/ 2978484 h 3731979"/>
              <a:gd name="connsiteX16" fmla="*/ 3749352 w 3833188"/>
              <a:gd name="connsiteY16" fmla="*/ 3256428 h 3731979"/>
              <a:gd name="connsiteX0" fmla="*/ 3833188 w 3833188"/>
              <a:gd name="connsiteY0" fmla="*/ 3219925 h 3729118"/>
              <a:gd name="connsiteX1" fmla="*/ 3415059 w 3833188"/>
              <a:gd name="connsiteY1" fmla="*/ 3513956 h 3729118"/>
              <a:gd name="connsiteX2" fmla="*/ 2962049 w 3833188"/>
              <a:gd name="connsiteY2" fmla="*/ 3558897 h 3729118"/>
              <a:gd name="connsiteX3" fmla="*/ 2220372 w 3833188"/>
              <a:gd name="connsiteY3" fmla="*/ 3728717 h 3729118"/>
              <a:gd name="connsiteX4" fmla="*/ 1042147 w 3833188"/>
              <a:gd name="connsiteY4" fmla="*/ 3505319 h 3729118"/>
              <a:gd name="connsiteX5" fmla="*/ 261479 w 3833188"/>
              <a:gd name="connsiteY5" fmla="*/ 3050740 h 3729118"/>
              <a:gd name="connsiteX6" fmla="*/ 16216 w 3833188"/>
              <a:gd name="connsiteY6" fmla="*/ 2200752 h 3729118"/>
              <a:gd name="connsiteX7" fmla="*/ 34233 w 3833188"/>
              <a:gd name="connsiteY7" fmla="*/ 1633447 h 3729118"/>
              <a:gd name="connsiteX8" fmla="*/ 540095 w 3833188"/>
              <a:gd name="connsiteY8" fmla="*/ 291475 h 3729118"/>
              <a:gd name="connsiteX9" fmla="*/ 1648788 w 3833188"/>
              <a:gd name="connsiteY9" fmla="*/ 0 h 3729118"/>
              <a:gd name="connsiteX10" fmla="*/ 2431108 w 3833188"/>
              <a:gd name="connsiteY10" fmla="*/ 50005 h 3729118"/>
              <a:gd name="connsiteX11" fmla="*/ 3025166 w 3833188"/>
              <a:gd name="connsiteY11" fmla="*/ 370369 h 3729118"/>
              <a:gd name="connsiteX12" fmla="*/ 3382862 w 3833188"/>
              <a:gd name="connsiteY12" fmla="*/ 1171254 h 3729118"/>
              <a:gd name="connsiteX13" fmla="*/ 3459259 w 3833188"/>
              <a:gd name="connsiteY13" fmla="*/ 2214396 h 3729118"/>
              <a:gd name="connsiteX14" fmla="*/ 3428272 w 3833188"/>
              <a:gd name="connsiteY14" fmla="*/ 2656798 h 3729118"/>
              <a:gd name="connsiteX15" fmla="*/ 3289663 w 3833188"/>
              <a:gd name="connsiteY15" fmla="*/ 2978484 h 3729118"/>
              <a:gd name="connsiteX16" fmla="*/ 3749352 w 3833188"/>
              <a:gd name="connsiteY16" fmla="*/ 3256428 h 3729118"/>
              <a:gd name="connsiteX0" fmla="*/ 3755903 w 3755903"/>
              <a:gd name="connsiteY0" fmla="*/ 3264410 h 3729117"/>
              <a:gd name="connsiteX1" fmla="*/ 3415059 w 3755903"/>
              <a:gd name="connsiteY1" fmla="*/ 3513956 h 3729117"/>
              <a:gd name="connsiteX2" fmla="*/ 2962049 w 3755903"/>
              <a:gd name="connsiteY2" fmla="*/ 3558897 h 3729117"/>
              <a:gd name="connsiteX3" fmla="*/ 2220372 w 3755903"/>
              <a:gd name="connsiteY3" fmla="*/ 3728717 h 3729117"/>
              <a:gd name="connsiteX4" fmla="*/ 1042147 w 3755903"/>
              <a:gd name="connsiteY4" fmla="*/ 3505319 h 3729117"/>
              <a:gd name="connsiteX5" fmla="*/ 261479 w 3755903"/>
              <a:gd name="connsiteY5" fmla="*/ 3050740 h 3729117"/>
              <a:gd name="connsiteX6" fmla="*/ 16216 w 3755903"/>
              <a:gd name="connsiteY6" fmla="*/ 2200752 h 3729117"/>
              <a:gd name="connsiteX7" fmla="*/ 34233 w 3755903"/>
              <a:gd name="connsiteY7" fmla="*/ 1633447 h 3729117"/>
              <a:gd name="connsiteX8" fmla="*/ 540095 w 3755903"/>
              <a:gd name="connsiteY8" fmla="*/ 291475 h 3729117"/>
              <a:gd name="connsiteX9" fmla="*/ 1648788 w 3755903"/>
              <a:gd name="connsiteY9" fmla="*/ 0 h 3729117"/>
              <a:gd name="connsiteX10" fmla="*/ 2431108 w 3755903"/>
              <a:gd name="connsiteY10" fmla="*/ 50005 h 3729117"/>
              <a:gd name="connsiteX11" fmla="*/ 3025166 w 3755903"/>
              <a:gd name="connsiteY11" fmla="*/ 370369 h 3729117"/>
              <a:gd name="connsiteX12" fmla="*/ 3382862 w 3755903"/>
              <a:gd name="connsiteY12" fmla="*/ 1171254 h 3729117"/>
              <a:gd name="connsiteX13" fmla="*/ 3459259 w 3755903"/>
              <a:gd name="connsiteY13" fmla="*/ 2214396 h 3729117"/>
              <a:gd name="connsiteX14" fmla="*/ 3428272 w 3755903"/>
              <a:gd name="connsiteY14" fmla="*/ 2656798 h 3729117"/>
              <a:gd name="connsiteX15" fmla="*/ 3289663 w 3755903"/>
              <a:gd name="connsiteY15" fmla="*/ 2978484 h 3729117"/>
              <a:gd name="connsiteX16" fmla="*/ 3749352 w 3755903"/>
              <a:gd name="connsiteY16" fmla="*/ 3256428 h 3729117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8272 w 3755903"/>
              <a:gd name="connsiteY14" fmla="*/ 2656798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2529 w 3755903"/>
              <a:gd name="connsiteY14" fmla="*/ 2656123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22529 w 3755903"/>
              <a:gd name="connsiteY13" fmla="*/ 2656123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8881"/>
              <a:gd name="connsiteX1" fmla="*/ 3391649 w 3755903"/>
              <a:gd name="connsiteY1" fmla="*/ 3520134 h 3728881"/>
              <a:gd name="connsiteX2" fmla="*/ 2962922 w 3755903"/>
              <a:gd name="connsiteY2" fmla="*/ 3541149 h 3728881"/>
              <a:gd name="connsiteX3" fmla="*/ 2220372 w 3755903"/>
              <a:gd name="connsiteY3" fmla="*/ 3728717 h 3728881"/>
              <a:gd name="connsiteX4" fmla="*/ 1042147 w 3755903"/>
              <a:gd name="connsiteY4" fmla="*/ 3505319 h 3728881"/>
              <a:gd name="connsiteX5" fmla="*/ 261479 w 3755903"/>
              <a:gd name="connsiteY5" fmla="*/ 3050740 h 3728881"/>
              <a:gd name="connsiteX6" fmla="*/ 16216 w 3755903"/>
              <a:gd name="connsiteY6" fmla="*/ 2200752 h 3728881"/>
              <a:gd name="connsiteX7" fmla="*/ 34233 w 3755903"/>
              <a:gd name="connsiteY7" fmla="*/ 1633447 h 3728881"/>
              <a:gd name="connsiteX8" fmla="*/ 540095 w 3755903"/>
              <a:gd name="connsiteY8" fmla="*/ 291475 h 3728881"/>
              <a:gd name="connsiteX9" fmla="*/ 1648788 w 3755903"/>
              <a:gd name="connsiteY9" fmla="*/ 0 h 3728881"/>
              <a:gd name="connsiteX10" fmla="*/ 2431108 w 3755903"/>
              <a:gd name="connsiteY10" fmla="*/ 50005 h 3728881"/>
              <a:gd name="connsiteX11" fmla="*/ 3025166 w 3755903"/>
              <a:gd name="connsiteY11" fmla="*/ 370369 h 3728881"/>
              <a:gd name="connsiteX12" fmla="*/ 3382862 w 3755903"/>
              <a:gd name="connsiteY12" fmla="*/ 1171254 h 3728881"/>
              <a:gd name="connsiteX13" fmla="*/ 3430454 w 3755903"/>
              <a:gd name="connsiteY13" fmla="*/ 2612424 h 3728881"/>
              <a:gd name="connsiteX14" fmla="*/ 3289663 w 3755903"/>
              <a:gd name="connsiteY14" fmla="*/ 2978484 h 3728881"/>
              <a:gd name="connsiteX15" fmla="*/ 3749352 w 3755903"/>
              <a:gd name="connsiteY15" fmla="*/ 3256428 h 3728881"/>
              <a:gd name="connsiteX0" fmla="*/ 3755903 w 3755903"/>
              <a:gd name="connsiteY0" fmla="*/ 3264410 h 3728816"/>
              <a:gd name="connsiteX1" fmla="*/ 3391649 w 3755903"/>
              <a:gd name="connsiteY1" fmla="*/ 3520134 h 3728816"/>
              <a:gd name="connsiteX2" fmla="*/ 2962922 w 3755903"/>
              <a:gd name="connsiteY2" fmla="*/ 3541149 h 3728816"/>
              <a:gd name="connsiteX3" fmla="*/ 2220372 w 3755903"/>
              <a:gd name="connsiteY3" fmla="*/ 3728717 h 3728816"/>
              <a:gd name="connsiteX4" fmla="*/ 1039530 w 3755903"/>
              <a:gd name="connsiteY4" fmla="*/ 3558566 h 3728816"/>
              <a:gd name="connsiteX5" fmla="*/ 261479 w 3755903"/>
              <a:gd name="connsiteY5" fmla="*/ 3050740 h 3728816"/>
              <a:gd name="connsiteX6" fmla="*/ 16216 w 3755903"/>
              <a:gd name="connsiteY6" fmla="*/ 2200752 h 3728816"/>
              <a:gd name="connsiteX7" fmla="*/ 34233 w 3755903"/>
              <a:gd name="connsiteY7" fmla="*/ 1633447 h 3728816"/>
              <a:gd name="connsiteX8" fmla="*/ 540095 w 3755903"/>
              <a:gd name="connsiteY8" fmla="*/ 291475 h 3728816"/>
              <a:gd name="connsiteX9" fmla="*/ 1648788 w 3755903"/>
              <a:gd name="connsiteY9" fmla="*/ 0 h 3728816"/>
              <a:gd name="connsiteX10" fmla="*/ 2431108 w 3755903"/>
              <a:gd name="connsiteY10" fmla="*/ 50005 h 3728816"/>
              <a:gd name="connsiteX11" fmla="*/ 3025166 w 3755903"/>
              <a:gd name="connsiteY11" fmla="*/ 370369 h 3728816"/>
              <a:gd name="connsiteX12" fmla="*/ 3382862 w 3755903"/>
              <a:gd name="connsiteY12" fmla="*/ 1171254 h 3728816"/>
              <a:gd name="connsiteX13" fmla="*/ 3430454 w 3755903"/>
              <a:gd name="connsiteY13" fmla="*/ 2612424 h 3728816"/>
              <a:gd name="connsiteX14" fmla="*/ 3289663 w 3755903"/>
              <a:gd name="connsiteY14" fmla="*/ 2978484 h 3728816"/>
              <a:gd name="connsiteX15" fmla="*/ 3749352 w 3755903"/>
              <a:gd name="connsiteY15" fmla="*/ 3256428 h 3728816"/>
              <a:gd name="connsiteX0" fmla="*/ 3750266 w 3750266"/>
              <a:gd name="connsiteY0" fmla="*/ 3264410 h 3728817"/>
              <a:gd name="connsiteX1" fmla="*/ 3386012 w 3750266"/>
              <a:gd name="connsiteY1" fmla="*/ 3520134 h 3728817"/>
              <a:gd name="connsiteX2" fmla="*/ 2957285 w 3750266"/>
              <a:gd name="connsiteY2" fmla="*/ 3541149 h 3728817"/>
              <a:gd name="connsiteX3" fmla="*/ 2214735 w 3750266"/>
              <a:gd name="connsiteY3" fmla="*/ 3728717 h 3728817"/>
              <a:gd name="connsiteX4" fmla="*/ 1033893 w 3750266"/>
              <a:gd name="connsiteY4" fmla="*/ 3558566 h 3728817"/>
              <a:gd name="connsiteX5" fmla="*/ 255842 w 3750266"/>
              <a:gd name="connsiteY5" fmla="*/ 3050740 h 3728817"/>
              <a:gd name="connsiteX6" fmla="*/ 18139 w 3750266"/>
              <a:gd name="connsiteY6" fmla="*/ 2281973 h 3728817"/>
              <a:gd name="connsiteX7" fmla="*/ 28596 w 3750266"/>
              <a:gd name="connsiteY7" fmla="*/ 1633447 h 3728817"/>
              <a:gd name="connsiteX8" fmla="*/ 534458 w 3750266"/>
              <a:gd name="connsiteY8" fmla="*/ 291475 h 3728817"/>
              <a:gd name="connsiteX9" fmla="*/ 1643151 w 3750266"/>
              <a:gd name="connsiteY9" fmla="*/ 0 h 3728817"/>
              <a:gd name="connsiteX10" fmla="*/ 2425471 w 3750266"/>
              <a:gd name="connsiteY10" fmla="*/ 50005 h 3728817"/>
              <a:gd name="connsiteX11" fmla="*/ 3019529 w 3750266"/>
              <a:gd name="connsiteY11" fmla="*/ 370369 h 3728817"/>
              <a:gd name="connsiteX12" fmla="*/ 3377225 w 3750266"/>
              <a:gd name="connsiteY12" fmla="*/ 1171254 h 3728817"/>
              <a:gd name="connsiteX13" fmla="*/ 3424817 w 3750266"/>
              <a:gd name="connsiteY13" fmla="*/ 2612424 h 3728817"/>
              <a:gd name="connsiteX14" fmla="*/ 3284026 w 3750266"/>
              <a:gd name="connsiteY14" fmla="*/ 2978484 h 3728817"/>
              <a:gd name="connsiteX15" fmla="*/ 3743715 w 3750266"/>
              <a:gd name="connsiteY15" fmla="*/ 3256428 h 372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50266" h="3728817">
                <a:moveTo>
                  <a:pt x="3750266" y="3264410"/>
                </a:moveTo>
                <a:cubicBezTo>
                  <a:pt x="3737566" y="3279227"/>
                  <a:pt x="3518175" y="3474011"/>
                  <a:pt x="3386012" y="3520134"/>
                </a:cubicBezTo>
                <a:cubicBezTo>
                  <a:pt x="3253849" y="3566257"/>
                  <a:pt x="3152498" y="3506385"/>
                  <a:pt x="2957285" y="3541149"/>
                </a:cubicBezTo>
                <a:cubicBezTo>
                  <a:pt x="2762072" y="3575913"/>
                  <a:pt x="2535300" y="3725814"/>
                  <a:pt x="2214735" y="3728717"/>
                </a:cubicBezTo>
                <a:cubicBezTo>
                  <a:pt x="1894170" y="3731620"/>
                  <a:pt x="1360375" y="3671562"/>
                  <a:pt x="1033893" y="3558566"/>
                </a:cubicBezTo>
                <a:cubicBezTo>
                  <a:pt x="707411" y="3445570"/>
                  <a:pt x="425134" y="3263505"/>
                  <a:pt x="255842" y="3050740"/>
                </a:cubicBezTo>
                <a:cubicBezTo>
                  <a:pt x="86550" y="2837975"/>
                  <a:pt x="56013" y="2518188"/>
                  <a:pt x="18139" y="2281973"/>
                </a:cubicBezTo>
                <a:cubicBezTo>
                  <a:pt x="-19735" y="2045758"/>
                  <a:pt x="10668" y="1759550"/>
                  <a:pt x="28596" y="1633447"/>
                </a:cubicBezTo>
                <a:cubicBezTo>
                  <a:pt x="109920" y="1087868"/>
                  <a:pt x="265366" y="563716"/>
                  <a:pt x="534458" y="291475"/>
                </a:cubicBezTo>
                <a:cubicBezTo>
                  <a:pt x="803551" y="19234"/>
                  <a:pt x="1289344" y="6827"/>
                  <a:pt x="1643151" y="0"/>
                </a:cubicBezTo>
                <a:cubicBezTo>
                  <a:pt x="1856511" y="5080"/>
                  <a:pt x="2196075" y="-11723"/>
                  <a:pt x="2425471" y="50005"/>
                </a:cubicBezTo>
                <a:cubicBezTo>
                  <a:pt x="2654867" y="111733"/>
                  <a:pt x="2860903" y="183494"/>
                  <a:pt x="3019529" y="370369"/>
                </a:cubicBezTo>
                <a:cubicBezTo>
                  <a:pt x="3178155" y="557244"/>
                  <a:pt x="3309677" y="797578"/>
                  <a:pt x="3377225" y="1171254"/>
                </a:cubicBezTo>
                <a:cubicBezTo>
                  <a:pt x="3444773" y="1544930"/>
                  <a:pt x="3548826" y="1984764"/>
                  <a:pt x="3424817" y="2612424"/>
                </a:cubicBezTo>
                <a:cubicBezTo>
                  <a:pt x="3389203" y="2718531"/>
                  <a:pt x="3367291" y="2865644"/>
                  <a:pt x="3284026" y="2978484"/>
                </a:cubicBezTo>
                <a:cubicBezTo>
                  <a:pt x="3298252" y="3020691"/>
                  <a:pt x="3403215" y="3263535"/>
                  <a:pt x="3743715" y="325642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70F0D-67AB-C5D1-2074-47988FBB3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601" y="750899"/>
            <a:ext cx="3288851" cy="20460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Rapport sur le jeu de société :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C502F-85B0-6589-4CB5-7BE7A0826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315" y="3375348"/>
            <a:ext cx="3338285" cy="29401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HUMBERT Alexandre</a:t>
            </a:r>
            <a:br>
              <a:rPr lang="en-US" dirty="0"/>
            </a:br>
            <a:r>
              <a:rPr lang="en-US" dirty="0"/>
              <a:t>VESPERTINO Evan</a:t>
            </a:r>
            <a:br>
              <a:rPr lang="en-US" dirty="0"/>
            </a:br>
            <a:r>
              <a:rPr lang="en-US" dirty="0"/>
              <a:t>ESER </a:t>
            </a:r>
            <a:r>
              <a:rPr lang="en-US" dirty="0" err="1"/>
              <a:t>Servet</a:t>
            </a:r>
            <a:br>
              <a:rPr lang="en-US" dirty="0"/>
            </a:br>
            <a:r>
              <a:rPr lang="en-US" dirty="0"/>
              <a:t>BONARO Kilian</a:t>
            </a:r>
          </a:p>
        </p:txBody>
      </p:sp>
    </p:spTree>
    <p:extLst>
      <p:ext uri="{BB962C8B-B14F-4D97-AF65-F5344CB8AC3E}">
        <p14:creationId xmlns:p14="http://schemas.microsoft.com/office/powerpoint/2010/main" val="39441317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5" name="Freeform: Shape 9224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27" name="Freeform: Shape 9226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9229" name="Rectangle 9228">
            <a:extLst>
              <a:ext uri="{FF2B5EF4-FFF2-40B4-BE49-F238E27FC236}">
                <a16:creationId xmlns:a16="http://schemas.microsoft.com/office/drawing/2014/main" id="{83AF9C6E-31D5-480C-AE10-9BA3E4ED1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1" name="Freeform: Shape 9230">
            <a:extLst>
              <a:ext uri="{FF2B5EF4-FFF2-40B4-BE49-F238E27FC236}">
                <a16:creationId xmlns:a16="http://schemas.microsoft.com/office/drawing/2014/main" id="{31139EDA-9FCD-4FD3-9B08-FB9334D6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450" y="395794"/>
            <a:ext cx="5543550" cy="5886423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68766 w 7707330"/>
              <a:gd name="connsiteY0" fmla="*/ 6405352 h 6405386"/>
              <a:gd name="connsiteX1" fmla="*/ 6579478 w 7707330"/>
              <a:gd name="connsiteY1" fmla="*/ 6396252 h 6405386"/>
              <a:gd name="connsiteX2" fmla="*/ 1014430 w 7707330"/>
              <a:gd name="connsiteY2" fmla="*/ 6365722 h 6405386"/>
              <a:gd name="connsiteX3" fmla="*/ 26648 w 7707330"/>
              <a:gd name="connsiteY3" fmla="*/ 6336938 h 6405386"/>
              <a:gd name="connsiteX4" fmla="*/ 26648 w 7707330"/>
              <a:gd name="connsiteY4" fmla="*/ 32372 h 6405386"/>
              <a:gd name="connsiteX5" fmla="*/ 184582 w 7707330"/>
              <a:gd name="connsiteY5" fmla="*/ 32797 h 6405386"/>
              <a:gd name="connsiteX6" fmla="*/ 6457967 w 7707330"/>
              <a:gd name="connsiteY6" fmla="*/ 0 h 6405386"/>
              <a:gd name="connsiteX7" fmla="*/ 7658118 w 7707330"/>
              <a:gd name="connsiteY7" fmla="*/ 30531 h 6405386"/>
              <a:gd name="connsiteX8" fmla="*/ 7586680 w 7707330"/>
              <a:gd name="connsiteY8" fmla="*/ 6274128 h 6405386"/>
              <a:gd name="connsiteX9" fmla="*/ 7420972 w 7707330"/>
              <a:gd name="connsiteY9" fmla="*/ 6402154 h 6405386"/>
              <a:gd name="connsiteX10" fmla="*/ 7168766 w 7707330"/>
              <a:gd name="connsiteY10" fmla="*/ 6405352 h 6405386"/>
              <a:gd name="connsiteX0" fmla="*/ 7191687 w 7730251"/>
              <a:gd name="connsiteY0" fmla="*/ 6405352 h 6405386"/>
              <a:gd name="connsiteX1" fmla="*/ 6602399 w 7730251"/>
              <a:gd name="connsiteY1" fmla="*/ 6396252 h 6405386"/>
              <a:gd name="connsiteX2" fmla="*/ 1037351 w 7730251"/>
              <a:gd name="connsiteY2" fmla="*/ 6365722 h 6405386"/>
              <a:gd name="connsiteX3" fmla="*/ 49569 w 7730251"/>
              <a:gd name="connsiteY3" fmla="*/ 6336938 h 6405386"/>
              <a:gd name="connsiteX4" fmla="*/ 49569 w 7730251"/>
              <a:gd name="connsiteY4" fmla="*/ 32372 h 6405386"/>
              <a:gd name="connsiteX5" fmla="*/ 207503 w 7730251"/>
              <a:gd name="connsiteY5" fmla="*/ 32797 h 6405386"/>
              <a:gd name="connsiteX6" fmla="*/ 6480888 w 7730251"/>
              <a:gd name="connsiteY6" fmla="*/ 0 h 6405386"/>
              <a:gd name="connsiteX7" fmla="*/ 7681039 w 7730251"/>
              <a:gd name="connsiteY7" fmla="*/ 30531 h 6405386"/>
              <a:gd name="connsiteX8" fmla="*/ 7609601 w 7730251"/>
              <a:gd name="connsiteY8" fmla="*/ 6274128 h 6405386"/>
              <a:gd name="connsiteX9" fmla="*/ 7443893 w 7730251"/>
              <a:gd name="connsiteY9" fmla="*/ 6402154 h 6405386"/>
              <a:gd name="connsiteX10" fmla="*/ 7191687 w 7730251"/>
              <a:gd name="connsiteY10" fmla="*/ 6405352 h 6405386"/>
              <a:gd name="connsiteX0" fmla="*/ 7164175 w 7702739"/>
              <a:gd name="connsiteY0" fmla="*/ 6405352 h 6405386"/>
              <a:gd name="connsiteX1" fmla="*/ 6574887 w 7702739"/>
              <a:gd name="connsiteY1" fmla="*/ 6396252 h 6405386"/>
              <a:gd name="connsiteX2" fmla="*/ 1009839 w 7702739"/>
              <a:gd name="connsiteY2" fmla="*/ 6365722 h 6405386"/>
              <a:gd name="connsiteX3" fmla="*/ 22057 w 7702739"/>
              <a:gd name="connsiteY3" fmla="*/ 6336938 h 6405386"/>
              <a:gd name="connsiteX4" fmla="*/ 22057 w 7702739"/>
              <a:gd name="connsiteY4" fmla="*/ 32372 h 6405386"/>
              <a:gd name="connsiteX5" fmla="*/ 179991 w 7702739"/>
              <a:gd name="connsiteY5" fmla="*/ 32797 h 6405386"/>
              <a:gd name="connsiteX6" fmla="*/ 6453376 w 7702739"/>
              <a:gd name="connsiteY6" fmla="*/ 0 h 6405386"/>
              <a:gd name="connsiteX7" fmla="*/ 7653527 w 7702739"/>
              <a:gd name="connsiteY7" fmla="*/ 30531 h 6405386"/>
              <a:gd name="connsiteX8" fmla="*/ 7582089 w 7702739"/>
              <a:gd name="connsiteY8" fmla="*/ 6274128 h 6405386"/>
              <a:gd name="connsiteX9" fmla="*/ 7416381 w 7702739"/>
              <a:gd name="connsiteY9" fmla="*/ 6402154 h 6405386"/>
              <a:gd name="connsiteX10" fmla="*/ 7164175 w 7702739"/>
              <a:gd name="connsiteY10" fmla="*/ 6405352 h 6405386"/>
              <a:gd name="connsiteX0" fmla="*/ 7164174 w 7702738"/>
              <a:gd name="connsiteY0" fmla="*/ 6405352 h 6405386"/>
              <a:gd name="connsiteX1" fmla="*/ 6574886 w 7702738"/>
              <a:gd name="connsiteY1" fmla="*/ 6396252 h 6405386"/>
              <a:gd name="connsiteX2" fmla="*/ 1009838 w 7702738"/>
              <a:gd name="connsiteY2" fmla="*/ 6365722 h 6405386"/>
              <a:gd name="connsiteX3" fmla="*/ 22056 w 7702738"/>
              <a:gd name="connsiteY3" fmla="*/ 6336938 h 6405386"/>
              <a:gd name="connsiteX4" fmla="*/ 22056 w 7702738"/>
              <a:gd name="connsiteY4" fmla="*/ 32372 h 6405386"/>
              <a:gd name="connsiteX5" fmla="*/ 179990 w 7702738"/>
              <a:gd name="connsiteY5" fmla="*/ 32797 h 6405386"/>
              <a:gd name="connsiteX6" fmla="*/ 6453375 w 7702738"/>
              <a:gd name="connsiteY6" fmla="*/ 0 h 6405386"/>
              <a:gd name="connsiteX7" fmla="*/ 7653526 w 7702738"/>
              <a:gd name="connsiteY7" fmla="*/ 30531 h 6405386"/>
              <a:gd name="connsiteX8" fmla="*/ 7582088 w 7702738"/>
              <a:gd name="connsiteY8" fmla="*/ 6274128 h 6405386"/>
              <a:gd name="connsiteX9" fmla="*/ 7416380 w 7702738"/>
              <a:gd name="connsiteY9" fmla="*/ 6402154 h 6405386"/>
              <a:gd name="connsiteX10" fmla="*/ 7164174 w 7702738"/>
              <a:gd name="connsiteY10" fmla="*/ 6405352 h 6405386"/>
              <a:gd name="connsiteX0" fmla="*/ 7169762 w 7708326"/>
              <a:gd name="connsiteY0" fmla="*/ 6405352 h 6405386"/>
              <a:gd name="connsiteX1" fmla="*/ 6580474 w 7708326"/>
              <a:gd name="connsiteY1" fmla="*/ 6396252 h 6405386"/>
              <a:gd name="connsiteX2" fmla="*/ 1015426 w 7708326"/>
              <a:gd name="connsiteY2" fmla="*/ 6365722 h 6405386"/>
              <a:gd name="connsiteX3" fmla="*/ 3659 w 7708326"/>
              <a:gd name="connsiteY3" fmla="*/ 6336938 h 6405386"/>
              <a:gd name="connsiteX4" fmla="*/ 27644 w 7708326"/>
              <a:gd name="connsiteY4" fmla="*/ 32372 h 6405386"/>
              <a:gd name="connsiteX5" fmla="*/ 185578 w 7708326"/>
              <a:gd name="connsiteY5" fmla="*/ 32797 h 6405386"/>
              <a:gd name="connsiteX6" fmla="*/ 6458963 w 7708326"/>
              <a:gd name="connsiteY6" fmla="*/ 0 h 6405386"/>
              <a:gd name="connsiteX7" fmla="*/ 7659114 w 7708326"/>
              <a:gd name="connsiteY7" fmla="*/ 30531 h 6405386"/>
              <a:gd name="connsiteX8" fmla="*/ 7587676 w 7708326"/>
              <a:gd name="connsiteY8" fmla="*/ 6274128 h 6405386"/>
              <a:gd name="connsiteX9" fmla="*/ 7421968 w 7708326"/>
              <a:gd name="connsiteY9" fmla="*/ 6402154 h 6405386"/>
              <a:gd name="connsiteX10" fmla="*/ 7169762 w 7708326"/>
              <a:gd name="connsiteY10" fmla="*/ 6405352 h 6405386"/>
              <a:gd name="connsiteX0" fmla="*/ 7169762 w 7708326"/>
              <a:gd name="connsiteY0" fmla="*/ 6432910 h 6432944"/>
              <a:gd name="connsiteX1" fmla="*/ 6580474 w 7708326"/>
              <a:gd name="connsiteY1" fmla="*/ 6423810 h 6432944"/>
              <a:gd name="connsiteX2" fmla="*/ 1015426 w 7708326"/>
              <a:gd name="connsiteY2" fmla="*/ 6393280 h 6432944"/>
              <a:gd name="connsiteX3" fmla="*/ 3659 w 7708326"/>
              <a:gd name="connsiteY3" fmla="*/ 6364496 h 6432944"/>
              <a:gd name="connsiteX4" fmla="*/ 27644 w 7708326"/>
              <a:gd name="connsiteY4" fmla="*/ 59930 h 6432944"/>
              <a:gd name="connsiteX5" fmla="*/ 185578 w 7708326"/>
              <a:gd name="connsiteY5" fmla="*/ 60355 h 6432944"/>
              <a:gd name="connsiteX6" fmla="*/ 6458963 w 7708326"/>
              <a:gd name="connsiteY6" fmla="*/ 27558 h 6432944"/>
              <a:gd name="connsiteX7" fmla="*/ 7659114 w 7708326"/>
              <a:gd name="connsiteY7" fmla="*/ 58089 h 6432944"/>
              <a:gd name="connsiteX8" fmla="*/ 7587676 w 7708326"/>
              <a:gd name="connsiteY8" fmla="*/ 6301686 h 6432944"/>
              <a:gd name="connsiteX9" fmla="*/ 7421968 w 7708326"/>
              <a:gd name="connsiteY9" fmla="*/ 6429712 h 6432944"/>
              <a:gd name="connsiteX10" fmla="*/ 7169762 w 7708326"/>
              <a:gd name="connsiteY10" fmla="*/ 6432910 h 6432944"/>
              <a:gd name="connsiteX0" fmla="*/ 7169762 w 7715262"/>
              <a:gd name="connsiteY0" fmla="*/ 6432910 h 6442745"/>
              <a:gd name="connsiteX1" fmla="*/ 6580474 w 7715262"/>
              <a:gd name="connsiteY1" fmla="*/ 6423810 h 6442745"/>
              <a:gd name="connsiteX2" fmla="*/ 1015426 w 7715262"/>
              <a:gd name="connsiteY2" fmla="*/ 6393280 h 6442745"/>
              <a:gd name="connsiteX3" fmla="*/ 3659 w 7715262"/>
              <a:gd name="connsiteY3" fmla="*/ 6364496 h 6442745"/>
              <a:gd name="connsiteX4" fmla="*/ 27644 w 7715262"/>
              <a:gd name="connsiteY4" fmla="*/ 59930 h 6442745"/>
              <a:gd name="connsiteX5" fmla="*/ 185578 w 7715262"/>
              <a:gd name="connsiteY5" fmla="*/ 60355 h 6442745"/>
              <a:gd name="connsiteX6" fmla="*/ 6458963 w 7715262"/>
              <a:gd name="connsiteY6" fmla="*/ 27558 h 6442745"/>
              <a:gd name="connsiteX7" fmla="*/ 7659114 w 7715262"/>
              <a:gd name="connsiteY7" fmla="*/ 58089 h 6442745"/>
              <a:gd name="connsiteX8" fmla="*/ 7611661 w 7715262"/>
              <a:gd name="connsiteY8" fmla="*/ 6350416 h 6442745"/>
              <a:gd name="connsiteX9" fmla="*/ 7421968 w 7715262"/>
              <a:gd name="connsiteY9" fmla="*/ 6429712 h 6442745"/>
              <a:gd name="connsiteX10" fmla="*/ 7169762 w 7715262"/>
              <a:gd name="connsiteY10" fmla="*/ 6432910 h 6442745"/>
              <a:gd name="connsiteX0" fmla="*/ 7169762 w 7704059"/>
              <a:gd name="connsiteY0" fmla="*/ 6432910 h 6442745"/>
              <a:gd name="connsiteX1" fmla="*/ 6580474 w 7704059"/>
              <a:gd name="connsiteY1" fmla="*/ 6423810 h 6442745"/>
              <a:gd name="connsiteX2" fmla="*/ 1015426 w 7704059"/>
              <a:gd name="connsiteY2" fmla="*/ 6393280 h 6442745"/>
              <a:gd name="connsiteX3" fmla="*/ 3659 w 7704059"/>
              <a:gd name="connsiteY3" fmla="*/ 6364496 h 6442745"/>
              <a:gd name="connsiteX4" fmla="*/ 27644 w 7704059"/>
              <a:gd name="connsiteY4" fmla="*/ 59930 h 6442745"/>
              <a:gd name="connsiteX5" fmla="*/ 185578 w 7704059"/>
              <a:gd name="connsiteY5" fmla="*/ 60355 h 6442745"/>
              <a:gd name="connsiteX6" fmla="*/ 6458963 w 7704059"/>
              <a:gd name="connsiteY6" fmla="*/ 27558 h 6442745"/>
              <a:gd name="connsiteX7" fmla="*/ 7659114 w 7704059"/>
              <a:gd name="connsiteY7" fmla="*/ 58089 h 6442745"/>
              <a:gd name="connsiteX8" fmla="*/ 7611661 w 7704059"/>
              <a:gd name="connsiteY8" fmla="*/ 6350416 h 6442745"/>
              <a:gd name="connsiteX9" fmla="*/ 7421968 w 7704059"/>
              <a:gd name="connsiteY9" fmla="*/ 6429712 h 6442745"/>
              <a:gd name="connsiteX10" fmla="*/ 7169762 w 7704059"/>
              <a:gd name="connsiteY10" fmla="*/ 6432910 h 6442745"/>
              <a:gd name="connsiteX0" fmla="*/ 7169762 w 7704059"/>
              <a:gd name="connsiteY0" fmla="*/ 6432910 h 6442745"/>
              <a:gd name="connsiteX1" fmla="*/ 6556490 w 7704059"/>
              <a:gd name="connsiteY1" fmla="*/ 6350714 h 6442745"/>
              <a:gd name="connsiteX2" fmla="*/ 1015426 w 7704059"/>
              <a:gd name="connsiteY2" fmla="*/ 6393280 h 6442745"/>
              <a:gd name="connsiteX3" fmla="*/ 3659 w 7704059"/>
              <a:gd name="connsiteY3" fmla="*/ 6364496 h 6442745"/>
              <a:gd name="connsiteX4" fmla="*/ 27644 w 7704059"/>
              <a:gd name="connsiteY4" fmla="*/ 59930 h 6442745"/>
              <a:gd name="connsiteX5" fmla="*/ 185578 w 7704059"/>
              <a:gd name="connsiteY5" fmla="*/ 60355 h 6442745"/>
              <a:gd name="connsiteX6" fmla="*/ 6458963 w 7704059"/>
              <a:gd name="connsiteY6" fmla="*/ 27558 h 6442745"/>
              <a:gd name="connsiteX7" fmla="*/ 7659114 w 7704059"/>
              <a:gd name="connsiteY7" fmla="*/ 58089 h 6442745"/>
              <a:gd name="connsiteX8" fmla="*/ 7611661 w 7704059"/>
              <a:gd name="connsiteY8" fmla="*/ 6350416 h 6442745"/>
              <a:gd name="connsiteX9" fmla="*/ 7421968 w 7704059"/>
              <a:gd name="connsiteY9" fmla="*/ 6429712 h 6442745"/>
              <a:gd name="connsiteX10" fmla="*/ 7169762 w 7704059"/>
              <a:gd name="connsiteY10" fmla="*/ 6432910 h 6442745"/>
              <a:gd name="connsiteX0" fmla="*/ 7169762 w 7704059"/>
              <a:gd name="connsiteY0" fmla="*/ 6432910 h 6472938"/>
              <a:gd name="connsiteX1" fmla="*/ 5896915 w 7704059"/>
              <a:gd name="connsiteY1" fmla="*/ 6472540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212306 w 7746603"/>
              <a:gd name="connsiteY0" fmla="*/ 6432910 h 6472937"/>
              <a:gd name="connsiteX1" fmla="*/ 5939460 w 7746603"/>
              <a:gd name="connsiteY1" fmla="*/ 6472539 h 6472937"/>
              <a:gd name="connsiteX2" fmla="*/ 1057970 w 7746603"/>
              <a:gd name="connsiteY2" fmla="*/ 6393280 h 6472937"/>
              <a:gd name="connsiteX3" fmla="*/ 46203 w 7746603"/>
              <a:gd name="connsiteY3" fmla="*/ 6364496 h 6472937"/>
              <a:gd name="connsiteX4" fmla="*/ 70188 w 7746603"/>
              <a:gd name="connsiteY4" fmla="*/ 59930 h 6472937"/>
              <a:gd name="connsiteX5" fmla="*/ 228122 w 7746603"/>
              <a:gd name="connsiteY5" fmla="*/ 60355 h 6472937"/>
              <a:gd name="connsiteX6" fmla="*/ 6501507 w 7746603"/>
              <a:gd name="connsiteY6" fmla="*/ 27558 h 6472937"/>
              <a:gd name="connsiteX7" fmla="*/ 7701658 w 7746603"/>
              <a:gd name="connsiteY7" fmla="*/ 58089 h 6472937"/>
              <a:gd name="connsiteX8" fmla="*/ 7654205 w 7746603"/>
              <a:gd name="connsiteY8" fmla="*/ 6350416 h 6472937"/>
              <a:gd name="connsiteX9" fmla="*/ 7464512 w 7746603"/>
              <a:gd name="connsiteY9" fmla="*/ 6429712 h 6472937"/>
              <a:gd name="connsiteX10" fmla="*/ 7212306 w 7746603"/>
              <a:gd name="connsiteY10" fmla="*/ 6432910 h 6472937"/>
              <a:gd name="connsiteX0" fmla="*/ 7212306 w 7746603"/>
              <a:gd name="connsiteY0" fmla="*/ 6417313 h 6457340"/>
              <a:gd name="connsiteX1" fmla="*/ 5939460 w 7746603"/>
              <a:gd name="connsiteY1" fmla="*/ 6456942 h 6457340"/>
              <a:gd name="connsiteX2" fmla="*/ 1057970 w 7746603"/>
              <a:gd name="connsiteY2" fmla="*/ 6377683 h 6457340"/>
              <a:gd name="connsiteX3" fmla="*/ 46203 w 7746603"/>
              <a:gd name="connsiteY3" fmla="*/ 6348899 h 6457340"/>
              <a:gd name="connsiteX4" fmla="*/ 70188 w 7746603"/>
              <a:gd name="connsiteY4" fmla="*/ 44333 h 6457340"/>
              <a:gd name="connsiteX5" fmla="*/ 228122 w 7746603"/>
              <a:gd name="connsiteY5" fmla="*/ 44758 h 6457340"/>
              <a:gd name="connsiteX6" fmla="*/ 6501507 w 7746603"/>
              <a:gd name="connsiteY6" fmla="*/ 11961 h 6457340"/>
              <a:gd name="connsiteX7" fmla="*/ 7701658 w 7746603"/>
              <a:gd name="connsiteY7" fmla="*/ 111347 h 6457340"/>
              <a:gd name="connsiteX8" fmla="*/ 7654205 w 7746603"/>
              <a:gd name="connsiteY8" fmla="*/ 6334819 h 6457340"/>
              <a:gd name="connsiteX9" fmla="*/ 7464512 w 7746603"/>
              <a:gd name="connsiteY9" fmla="*/ 6414115 h 6457340"/>
              <a:gd name="connsiteX10" fmla="*/ 7212306 w 7746603"/>
              <a:gd name="connsiteY10" fmla="*/ 6417313 h 6457340"/>
              <a:gd name="connsiteX0" fmla="*/ 7212306 w 7746603"/>
              <a:gd name="connsiteY0" fmla="*/ 6417313 h 6456945"/>
              <a:gd name="connsiteX1" fmla="*/ 5939460 w 7746603"/>
              <a:gd name="connsiteY1" fmla="*/ 6456942 h 6456945"/>
              <a:gd name="connsiteX2" fmla="*/ 1057970 w 7746603"/>
              <a:gd name="connsiteY2" fmla="*/ 6377683 h 6456945"/>
              <a:gd name="connsiteX3" fmla="*/ 46203 w 7746603"/>
              <a:gd name="connsiteY3" fmla="*/ 6348899 h 6456945"/>
              <a:gd name="connsiteX4" fmla="*/ 70188 w 7746603"/>
              <a:gd name="connsiteY4" fmla="*/ 44333 h 6456945"/>
              <a:gd name="connsiteX5" fmla="*/ 228122 w 7746603"/>
              <a:gd name="connsiteY5" fmla="*/ 44758 h 6456945"/>
              <a:gd name="connsiteX6" fmla="*/ 6501507 w 7746603"/>
              <a:gd name="connsiteY6" fmla="*/ 11961 h 6456945"/>
              <a:gd name="connsiteX7" fmla="*/ 7701658 w 7746603"/>
              <a:gd name="connsiteY7" fmla="*/ 111347 h 6456945"/>
              <a:gd name="connsiteX8" fmla="*/ 7654205 w 7746603"/>
              <a:gd name="connsiteY8" fmla="*/ 6334819 h 6456945"/>
              <a:gd name="connsiteX9" fmla="*/ 7464512 w 7746603"/>
              <a:gd name="connsiteY9" fmla="*/ 6414115 h 6456945"/>
              <a:gd name="connsiteX10" fmla="*/ 7212306 w 7746603"/>
              <a:gd name="connsiteY10" fmla="*/ 6417313 h 6456945"/>
              <a:gd name="connsiteX0" fmla="*/ 7212306 w 7746603"/>
              <a:gd name="connsiteY0" fmla="*/ 6417313 h 6427147"/>
              <a:gd name="connsiteX1" fmla="*/ 5939460 w 7746603"/>
              <a:gd name="connsiteY1" fmla="*/ 6424736 h 6427147"/>
              <a:gd name="connsiteX2" fmla="*/ 1057970 w 7746603"/>
              <a:gd name="connsiteY2" fmla="*/ 6377683 h 6427147"/>
              <a:gd name="connsiteX3" fmla="*/ 46203 w 7746603"/>
              <a:gd name="connsiteY3" fmla="*/ 6348899 h 6427147"/>
              <a:gd name="connsiteX4" fmla="*/ 70188 w 7746603"/>
              <a:gd name="connsiteY4" fmla="*/ 44333 h 6427147"/>
              <a:gd name="connsiteX5" fmla="*/ 228122 w 7746603"/>
              <a:gd name="connsiteY5" fmla="*/ 44758 h 6427147"/>
              <a:gd name="connsiteX6" fmla="*/ 6501507 w 7746603"/>
              <a:gd name="connsiteY6" fmla="*/ 11961 h 6427147"/>
              <a:gd name="connsiteX7" fmla="*/ 7701658 w 7746603"/>
              <a:gd name="connsiteY7" fmla="*/ 111347 h 6427147"/>
              <a:gd name="connsiteX8" fmla="*/ 7654205 w 7746603"/>
              <a:gd name="connsiteY8" fmla="*/ 6334819 h 6427147"/>
              <a:gd name="connsiteX9" fmla="*/ 7464512 w 7746603"/>
              <a:gd name="connsiteY9" fmla="*/ 6414115 h 6427147"/>
              <a:gd name="connsiteX10" fmla="*/ 7212306 w 7746603"/>
              <a:gd name="connsiteY10" fmla="*/ 6417313 h 6427147"/>
              <a:gd name="connsiteX0" fmla="*/ 7212306 w 7746603"/>
              <a:gd name="connsiteY0" fmla="*/ 6417313 h 6427147"/>
              <a:gd name="connsiteX1" fmla="*/ 5939460 w 7746603"/>
              <a:gd name="connsiteY1" fmla="*/ 6424736 h 6427147"/>
              <a:gd name="connsiteX2" fmla="*/ 1057970 w 7746603"/>
              <a:gd name="connsiteY2" fmla="*/ 6377683 h 6427147"/>
              <a:gd name="connsiteX3" fmla="*/ 46203 w 7746603"/>
              <a:gd name="connsiteY3" fmla="*/ 6348899 h 6427147"/>
              <a:gd name="connsiteX4" fmla="*/ 70188 w 7746603"/>
              <a:gd name="connsiteY4" fmla="*/ 44333 h 6427147"/>
              <a:gd name="connsiteX5" fmla="*/ 228122 w 7746603"/>
              <a:gd name="connsiteY5" fmla="*/ 44758 h 6427147"/>
              <a:gd name="connsiteX6" fmla="*/ 6501507 w 7746603"/>
              <a:gd name="connsiteY6" fmla="*/ 11961 h 6427147"/>
              <a:gd name="connsiteX7" fmla="*/ 7701658 w 7746603"/>
              <a:gd name="connsiteY7" fmla="*/ 111347 h 6427147"/>
              <a:gd name="connsiteX8" fmla="*/ 7654205 w 7746603"/>
              <a:gd name="connsiteY8" fmla="*/ 6334819 h 6427147"/>
              <a:gd name="connsiteX9" fmla="*/ 7464512 w 7746603"/>
              <a:gd name="connsiteY9" fmla="*/ 6414115 h 6427147"/>
              <a:gd name="connsiteX10" fmla="*/ 7212306 w 7746603"/>
              <a:gd name="connsiteY10" fmla="*/ 6417313 h 6427147"/>
              <a:gd name="connsiteX0" fmla="*/ 7212306 w 7746603"/>
              <a:gd name="connsiteY0" fmla="*/ 6417313 h 6427147"/>
              <a:gd name="connsiteX1" fmla="*/ 5939460 w 7746603"/>
              <a:gd name="connsiteY1" fmla="*/ 6424736 h 6427147"/>
              <a:gd name="connsiteX2" fmla="*/ 1057970 w 7746603"/>
              <a:gd name="connsiteY2" fmla="*/ 6377683 h 6427147"/>
              <a:gd name="connsiteX3" fmla="*/ 46203 w 7746603"/>
              <a:gd name="connsiteY3" fmla="*/ 6348899 h 6427147"/>
              <a:gd name="connsiteX4" fmla="*/ 70188 w 7746603"/>
              <a:gd name="connsiteY4" fmla="*/ 44333 h 6427147"/>
              <a:gd name="connsiteX5" fmla="*/ 228122 w 7746603"/>
              <a:gd name="connsiteY5" fmla="*/ 44758 h 6427147"/>
              <a:gd name="connsiteX6" fmla="*/ 6958908 w 7746603"/>
              <a:gd name="connsiteY6" fmla="*/ 11961 h 6427147"/>
              <a:gd name="connsiteX7" fmla="*/ 7701658 w 7746603"/>
              <a:gd name="connsiteY7" fmla="*/ 111347 h 6427147"/>
              <a:gd name="connsiteX8" fmla="*/ 7654205 w 7746603"/>
              <a:gd name="connsiteY8" fmla="*/ 6334819 h 6427147"/>
              <a:gd name="connsiteX9" fmla="*/ 7464512 w 7746603"/>
              <a:gd name="connsiteY9" fmla="*/ 6414115 h 6427147"/>
              <a:gd name="connsiteX10" fmla="*/ 7212306 w 7746603"/>
              <a:gd name="connsiteY10" fmla="*/ 6417313 h 6427147"/>
              <a:gd name="connsiteX0" fmla="*/ 7212306 w 7746603"/>
              <a:gd name="connsiteY0" fmla="*/ 6417313 h 6427147"/>
              <a:gd name="connsiteX1" fmla="*/ 5939460 w 7746603"/>
              <a:gd name="connsiteY1" fmla="*/ 6424736 h 6427147"/>
              <a:gd name="connsiteX2" fmla="*/ 1057970 w 7746603"/>
              <a:gd name="connsiteY2" fmla="*/ 6377683 h 6427147"/>
              <a:gd name="connsiteX3" fmla="*/ 46203 w 7746603"/>
              <a:gd name="connsiteY3" fmla="*/ 6348899 h 6427147"/>
              <a:gd name="connsiteX4" fmla="*/ 70188 w 7746603"/>
              <a:gd name="connsiteY4" fmla="*/ 44333 h 6427147"/>
              <a:gd name="connsiteX5" fmla="*/ 228122 w 7746603"/>
              <a:gd name="connsiteY5" fmla="*/ 44758 h 6427147"/>
              <a:gd name="connsiteX6" fmla="*/ 6958908 w 7746603"/>
              <a:gd name="connsiteY6" fmla="*/ 11961 h 6427147"/>
              <a:gd name="connsiteX7" fmla="*/ 7701658 w 7746603"/>
              <a:gd name="connsiteY7" fmla="*/ 79141 h 6427147"/>
              <a:gd name="connsiteX8" fmla="*/ 7654205 w 7746603"/>
              <a:gd name="connsiteY8" fmla="*/ 6334819 h 6427147"/>
              <a:gd name="connsiteX9" fmla="*/ 7464512 w 7746603"/>
              <a:gd name="connsiteY9" fmla="*/ 6414115 h 6427147"/>
              <a:gd name="connsiteX10" fmla="*/ 7212306 w 7746603"/>
              <a:gd name="connsiteY10" fmla="*/ 6417313 h 6427147"/>
              <a:gd name="connsiteX0" fmla="*/ 7212306 w 7746603"/>
              <a:gd name="connsiteY0" fmla="*/ 6417313 h 6427147"/>
              <a:gd name="connsiteX1" fmla="*/ 5939460 w 7746603"/>
              <a:gd name="connsiteY1" fmla="*/ 6424736 h 6427147"/>
              <a:gd name="connsiteX2" fmla="*/ 1057970 w 7746603"/>
              <a:gd name="connsiteY2" fmla="*/ 6377683 h 6427147"/>
              <a:gd name="connsiteX3" fmla="*/ 46203 w 7746603"/>
              <a:gd name="connsiteY3" fmla="*/ 6348899 h 6427147"/>
              <a:gd name="connsiteX4" fmla="*/ 70188 w 7746603"/>
              <a:gd name="connsiteY4" fmla="*/ 44333 h 6427147"/>
              <a:gd name="connsiteX5" fmla="*/ 228122 w 7746603"/>
              <a:gd name="connsiteY5" fmla="*/ 44758 h 6427147"/>
              <a:gd name="connsiteX6" fmla="*/ 6958908 w 7746603"/>
              <a:gd name="connsiteY6" fmla="*/ 11961 h 6427147"/>
              <a:gd name="connsiteX7" fmla="*/ 7701658 w 7746603"/>
              <a:gd name="connsiteY7" fmla="*/ 79141 h 6427147"/>
              <a:gd name="connsiteX8" fmla="*/ 7654205 w 7746603"/>
              <a:gd name="connsiteY8" fmla="*/ 6334819 h 6427147"/>
              <a:gd name="connsiteX9" fmla="*/ 7464512 w 7746603"/>
              <a:gd name="connsiteY9" fmla="*/ 6414115 h 6427147"/>
              <a:gd name="connsiteX10" fmla="*/ 7212306 w 7746603"/>
              <a:gd name="connsiteY10" fmla="*/ 6417313 h 642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46603" h="6427147">
                <a:moveTo>
                  <a:pt x="7212306" y="6417313"/>
                </a:moveTo>
                <a:lnTo>
                  <a:pt x="5939460" y="6424736"/>
                </a:lnTo>
                <a:lnTo>
                  <a:pt x="1057970" y="6377683"/>
                </a:lnTo>
                <a:cubicBezTo>
                  <a:pt x="728709" y="6368088"/>
                  <a:pt x="205433" y="6377913"/>
                  <a:pt x="46203" y="6348899"/>
                </a:cubicBezTo>
                <a:cubicBezTo>
                  <a:pt x="-40174" y="4925356"/>
                  <a:pt x="10228" y="1999666"/>
                  <a:pt x="70188" y="44333"/>
                </a:cubicBezTo>
                <a:lnTo>
                  <a:pt x="228122" y="44758"/>
                </a:lnTo>
                <a:cubicBezTo>
                  <a:pt x="2223312" y="-39269"/>
                  <a:pt x="4867780" y="22893"/>
                  <a:pt x="6958908" y="11961"/>
                </a:cubicBezTo>
                <a:cubicBezTo>
                  <a:pt x="7458971" y="42492"/>
                  <a:pt x="7683977" y="4828"/>
                  <a:pt x="7701658" y="79141"/>
                </a:cubicBezTo>
                <a:cubicBezTo>
                  <a:pt x="7806433" y="2145075"/>
                  <a:pt x="7701487" y="4398674"/>
                  <a:pt x="7654205" y="6334819"/>
                </a:cubicBezTo>
                <a:cubicBezTo>
                  <a:pt x="7646015" y="6494856"/>
                  <a:pt x="7628818" y="6393761"/>
                  <a:pt x="7464512" y="6414115"/>
                </a:cubicBezTo>
                <a:cubicBezTo>
                  <a:pt x="7406102" y="6416611"/>
                  <a:pt x="7317163" y="6417547"/>
                  <a:pt x="7212306" y="6417313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40" name="Freeform: Shape 9232">
            <a:extLst>
              <a:ext uri="{FF2B5EF4-FFF2-40B4-BE49-F238E27FC236}">
                <a16:creationId xmlns:a16="http://schemas.microsoft.com/office/drawing/2014/main" id="{61E5A1BA-E02A-4623-903A-482252B3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19754">
            <a:off x="5824356" y="376527"/>
            <a:ext cx="5423337" cy="4484859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59010"/>
              <a:gd name="connsiteY0" fmla="*/ 725435 h 725435"/>
              <a:gd name="connsiteX1" fmla="*/ 408106 w 959010"/>
              <a:gd name="connsiteY1" fmla="*/ 662779 h 725435"/>
              <a:gd name="connsiteX2" fmla="*/ 805685 w 959010"/>
              <a:gd name="connsiteY2" fmla="*/ 523410 h 725435"/>
              <a:gd name="connsiteX3" fmla="*/ 954560 w 959010"/>
              <a:gd name="connsiteY3" fmla="*/ 257282 h 725435"/>
              <a:gd name="connsiteX4" fmla="*/ 674525 w 959010"/>
              <a:gd name="connsiteY4" fmla="*/ 5631 h 725435"/>
              <a:gd name="connsiteX5" fmla="*/ 15300 w 959010"/>
              <a:gd name="connsiteY5" fmla="*/ 246614 h 725435"/>
              <a:gd name="connsiteX6" fmla="*/ 217325 w 959010"/>
              <a:gd name="connsiteY6" fmla="*/ 650664 h 725435"/>
              <a:gd name="connsiteX7" fmla="*/ 284667 w 959010"/>
              <a:gd name="connsiteY7" fmla="*/ 725435 h 725435"/>
              <a:gd name="connsiteX0" fmla="*/ 284667 w 967667"/>
              <a:gd name="connsiteY0" fmla="*/ 725435 h 725435"/>
              <a:gd name="connsiteX1" fmla="*/ 408106 w 967667"/>
              <a:gd name="connsiteY1" fmla="*/ 662779 h 725435"/>
              <a:gd name="connsiteX2" fmla="*/ 868683 w 967667"/>
              <a:gd name="connsiteY2" fmla="*/ 556279 h 725435"/>
              <a:gd name="connsiteX3" fmla="*/ 954560 w 967667"/>
              <a:gd name="connsiteY3" fmla="*/ 257282 h 725435"/>
              <a:gd name="connsiteX4" fmla="*/ 674525 w 967667"/>
              <a:gd name="connsiteY4" fmla="*/ 5631 h 725435"/>
              <a:gd name="connsiteX5" fmla="*/ 15300 w 967667"/>
              <a:gd name="connsiteY5" fmla="*/ 246614 h 725435"/>
              <a:gd name="connsiteX6" fmla="*/ 217325 w 967667"/>
              <a:gd name="connsiteY6" fmla="*/ 650664 h 725435"/>
              <a:gd name="connsiteX7" fmla="*/ 284667 w 967667"/>
              <a:gd name="connsiteY7" fmla="*/ 725435 h 725435"/>
              <a:gd name="connsiteX0" fmla="*/ 284667 w 966979"/>
              <a:gd name="connsiteY0" fmla="*/ 685615 h 685615"/>
              <a:gd name="connsiteX1" fmla="*/ 408106 w 966979"/>
              <a:gd name="connsiteY1" fmla="*/ 622959 h 685615"/>
              <a:gd name="connsiteX2" fmla="*/ 868683 w 966979"/>
              <a:gd name="connsiteY2" fmla="*/ 516459 h 685615"/>
              <a:gd name="connsiteX3" fmla="*/ 954560 w 966979"/>
              <a:gd name="connsiteY3" fmla="*/ 217462 h 685615"/>
              <a:gd name="connsiteX4" fmla="*/ 684112 w 966979"/>
              <a:gd name="connsiteY4" fmla="*/ 9636 h 685615"/>
              <a:gd name="connsiteX5" fmla="*/ 15300 w 966979"/>
              <a:gd name="connsiteY5" fmla="*/ 206794 h 685615"/>
              <a:gd name="connsiteX6" fmla="*/ 217325 w 966979"/>
              <a:gd name="connsiteY6" fmla="*/ 610844 h 685615"/>
              <a:gd name="connsiteX7" fmla="*/ 284667 w 966979"/>
              <a:gd name="connsiteY7" fmla="*/ 685615 h 685615"/>
              <a:gd name="connsiteX0" fmla="*/ 283787 w 966099"/>
              <a:gd name="connsiteY0" fmla="*/ 685615 h 685615"/>
              <a:gd name="connsiteX1" fmla="*/ 407226 w 966099"/>
              <a:gd name="connsiteY1" fmla="*/ 622959 h 685615"/>
              <a:gd name="connsiteX2" fmla="*/ 867803 w 966099"/>
              <a:gd name="connsiteY2" fmla="*/ 516459 h 685615"/>
              <a:gd name="connsiteX3" fmla="*/ 953680 w 966099"/>
              <a:gd name="connsiteY3" fmla="*/ 217462 h 685615"/>
              <a:gd name="connsiteX4" fmla="*/ 683232 w 966099"/>
              <a:gd name="connsiteY4" fmla="*/ 9636 h 685615"/>
              <a:gd name="connsiteX5" fmla="*/ 14420 w 966099"/>
              <a:gd name="connsiteY5" fmla="*/ 206794 h 685615"/>
              <a:gd name="connsiteX6" fmla="*/ 221923 w 966099"/>
              <a:gd name="connsiteY6" fmla="*/ 610844 h 685615"/>
              <a:gd name="connsiteX7" fmla="*/ 283787 w 966099"/>
              <a:gd name="connsiteY7" fmla="*/ 685615 h 685615"/>
              <a:gd name="connsiteX0" fmla="*/ 282418 w 966099"/>
              <a:gd name="connsiteY0" fmla="*/ 671920 h 671920"/>
              <a:gd name="connsiteX1" fmla="*/ 407226 w 966099"/>
              <a:gd name="connsiteY1" fmla="*/ 622959 h 671920"/>
              <a:gd name="connsiteX2" fmla="*/ 867803 w 966099"/>
              <a:gd name="connsiteY2" fmla="*/ 516459 h 671920"/>
              <a:gd name="connsiteX3" fmla="*/ 953680 w 966099"/>
              <a:gd name="connsiteY3" fmla="*/ 217462 h 671920"/>
              <a:gd name="connsiteX4" fmla="*/ 683232 w 966099"/>
              <a:gd name="connsiteY4" fmla="*/ 9636 h 671920"/>
              <a:gd name="connsiteX5" fmla="*/ 14420 w 966099"/>
              <a:gd name="connsiteY5" fmla="*/ 206794 h 671920"/>
              <a:gd name="connsiteX6" fmla="*/ 221923 w 966099"/>
              <a:gd name="connsiteY6" fmla="*/ 610844 h 671920"/>
              <a:gd name="connsiteX7" fmla="*/ 282418 w 966099"/>
              <a:gd name="connsiteY7" fmla="*/ 671920 h 671920"/>
              <a:gd name="connsiteX0" fmla="*/ 282418 w 966099"/>
              <a:gd name="connsiteY0" fmla="*/ 671920 h 672429"/>
              <a:gd name="connsiteX1" fmla="*/ 338878 w 966099"/>
              <a:gd name="connsiteY1" fmla="*/ 639121 h 672429"/>
              <a:gd name="connsiteX2" fmla="*/ 407226 w 966099"/>
              <a:gd name="connsiteY2" fmla="*/ 622959 h 672429"/>
              <a:gd name="connsiteX3" fmla="*/ 867803 w 966099"/>
              <a:gd name="connsiteY3" fmla="*/ 516459 h 672429"/>
              <a:gd name="connsiteX4" fmla="*/ 953680 w 966099"/>
              <a:gd name="connsiteY4" fmla="*/ 217462 h 672429"/>
              <a:gd name="connsiteX5" fmla="*/ 683232 w 966099"/>
              <a:gd name="connsiteY5" fmla="*/ 9636 h 672429"/>
              <a:gd name="connsiteX6" fmla="*/ 14420 w 966099"/>
              <a:gd name="connsiteY6" fmla="*/ 206794 h 672429"/>
              <a:gd name="connsiteX7" fmla="*/ 221923 w 966099"/>
              <a:gd name="connsiteY7" fmla="*/ 610844 h 672429"/>
              <a:gd name="connsiteX8" fmla="*/ 282418 w 966099"/>
              <a:gd name="connsiteY8" fmla="*/ 671920 h 672429"/>
              <a:gd name="connsiteX0" fmla="*/ 282418 w 966099"/>
              <a:gd name="connsiteY0" fmla="*/ 671920 h 672356"/>
              <a:gd name="connsiteX1" fmla="*/ 337508 w 966099"/>
              <a:gd name="connsiteY1" fmla="*/ 633643 h 672356"/>
              <a:gd name="connsiteX2" fmla="*/ 407226 w 966099"/>
              <a:gd name="connsiteY2" fmla="*/ 622959 h 672356"/>
              <a:gd name="connsiteX3" fmla="*/ 867803 w 966099"/>
              <a:gd name="connsiteY3" fmla="*/ 516459 h 672356"/>
              <a:gd name="connsiteX4" fmla="*/ 953680 w 966099"/>
              <a:gd name="connsiteY4" fmla="*/ 217462 h 672356"/>
              <a:gd name="connsiteX5" fmla="*/ 683232 w 966099"/>
              <a:gd name="connsiteY5" fmla="*/ 9636 h 672356"/>
              <a:gd name="connsiteX6" fmla="*/ 14420 w 966099"/>
              <a:gd name="connsiteY6" fmla="*/ 206794 h 672356"/>
              <a:gd name="connsiteX7" fmla="*/ 221923 w 966099"/>
              <a:gd name="connsiteY7" fmla="*/ 610844 h 672356"/>
              <a:gd name="connsiteX8" fmla="*/ 282418 w 966099"/>
              <a:gd name="connsiteY8" fmla="*/ 671920 h 672356"/>
              <a:gd name="connsiteX0" fmla="*/ 282418 w 966099"/>
              <a:gd name="connsiteY0" fmla="*/ 671920 h 671920"/>
              <a:gd name="connsiteX1" fmla="*/ 337508 w 966099"/>
              <a:gd name="connsiteY1" fmla="*/ 633643 h 671920"/>
              <a:gd name="connsiteX2" fmla="*/ 407226 w 966099"/>
              <a:gd name="connsiteY2" fmla="*/ 622959 h 671920"/>
              <a:gd name="connsiteX3" fmla="*/ 867803 w 966099"/>
              <a:gd name="connsiteY3" fmla="*/ 516459 h 671920"/>
              <a:gd name="connsiteX4" fmla="*/ 953680 w 966099"/>
              <a:gd name="connsiteY4" fmla="*/ 217462 h 671920"/>
              <a:gd name="connsiteX5" fmla="*/ 683232 w 966099"/>
              <a:gd name="connsiteY5" fmla="*/ 9636 h 671920"/>
              <a:gd name="connsiteX6" fmla="*/ 14420 w 966099"/>
              <a:gd name="connsiteY6" fmla="*/ 206794 h 671920"/>
              <a:gd name="connsiteX7" fmla="*/ 221923 w 966099"/>
              <a:gd name="connsiteY7" fmla="*/ 610844 h 671920"/>
              <a:gd name="connsiteX8" fmla="*/ 282418 w 96609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343"/>
              <a:gd name="connsiteY0" fmla="*/ 671920 h 671920"/>
              <a:gd name="connsiteX1" fmla="*/ 337508 w 965343"/>
              <a:gd name="connsiteY1" fmla="*/ 633643 h 671920"/>
              <a:gd name="connsiteX2" fmla="*/ 437355 w 965343"/>
              <a:gd name="connsiteY2" fmla="*/ 631177 h 671920"/>
              <a:gd name="connsiteX3" fmla="*/ 867803 w 965343"/>
              <a:gd name="connsiteY3" fmla="*/ 516459 h 671920"/>
              <a:gd name="connsiteX4" fmla="*/ 953680 w 965343"/>
              <a:gd name="connsiteY4" fmla="*/ 217462 h 671920"/>
              <a:gd name="connsiteX5" fmla="*/ 683232 w 965343"/>
              <a:gd name="connsiteY5" fmla="*/ 9636 h 671920"/>
              <a:gd name="connsiteX6" fmla="*/ 14420 w 965343"/>
              <a:gd name="connsiteY6" fmla="*/ 206794 h 671920"/>
              <a:gd name="connsiteX7" fmla="*/ 221923 w 965343"/>
              <a:gd name="connsiteY7" fmla="*/ 610844 h 671920"/>
              <a:gd name="connsiteX8" fmla="*/ 282418 w 965343"/>
              <a:gd name="connsiteY8" fmla="*/ 671920 h 671920"/>
              <a:gd name="connsiteX0" fmla="*/ 282418 w 964893"/>
              <a:gd name="connsiteY0" fmla="*/ 664870 h 664870"/>
              <a:gd name="connsiteX1" fmla="*/ 337508 w 964893"/>
              <a:gd name="connsiteY1" fmla="*/ 626593 h 664870"/>
              <a:gd name="connsiteX2" fmla="*/ 437355 w 964893"/>
              <a:gd name="connsiteY2" fmla="*/ 624127 h 664870"/>
              <a:gd name="connsiteX3" fmla="*/ 867803 w 964893"/>
              <a:gd name="connsiteY3" fmla="*/ 509409 h 664870"/>
              <a:gd name="connsiteX4" fmla="*/ 953680 w 964893"/>
              <a:gd name="connsiteY4" fmla="*/ 210412 h 664870"/>
              <a:gd name="connsiteX5" fmla="*/ 689605 w 964893"/>
              <a:gd name="connsiteY5" fmla="*/ 10843 h 664870"/>
              <a:gd name="connsiteX6" fmla="*/ 14420 w 964893"/>
              <a:gd name="connsiteY6" fmla="*/ 199744 h 664870"/>
              <a:gd name="connsiteX7" fmla="*/ 221923 w 964893"/>
              <a:gd name="connsiteY7" fmla="*/ 603794 h 664870"/>
              <a:gd name="connsiteX8" fmla="*/ 282418 w 964893"/>
              <a:gd name="connsiteY8" fmla="*/ 664870 h 664870"/>
              <a:gd name="connsiteX0" fmla="*/ 288372 w 970847"/>
              <a:gd name="connsiteY0" fmla="*/ 654213 h 654213"/>
              <a:gd name="connsiteX1" fmla="*/ 343462 w 970847"/>
              <a:gd name="connsiteY1" fmla="*/ 615936 h 654213"/>
              <a:gd name="connsiteX2" fmla="*/ 443309 w 970847"/>
              <a:gd name="connsiteY2" fmla="*/ 613470 h 654213"/>
              <a:gd name="connsiteX3" fmla="*/ 873757 w 970847"/>
              <a:gd name="connsiteY3" fmla="*/ 498752 h 654213"/>
              <a:gd name="connsiteX4" fmla="*/ 959634 w 970847"/>
              <a:gd name="connsiteY4" fmla="*/ 199755 h 654213"/>
              <a:gd name="connsiteX5" fmla="*/ 695559 w 970847"/>
              <a:gd name="connsiteY5" fmla="*/ 186 h 654213"/>
              <a:gd name="connsiteX6" fmla="*/ 13395 w 970847"/>
              <a:gd name="connsiteY6" fmla="*/ 233317 h 654213"/>
              <a:gd name="connsiteX7" fmla="*/ 227877 w 970847"/>
              <a:gd name="connsiteY7" fmla="*/ 593137 h 654213"/>
              <a:gd name="connsiteX8" fmla="*/ 288372 w 970847"/>
              <a:gd name="connsiteY8" fmla="*/ 654213 h 654213"/>
              <a:gd name="connsiteX0" fmla="*/ 291425 w 973900"/>
              <a:gd name="connsiteY0" fmla="*/ 654213 h 654213"/>
              <a:gd name="connsiteX1" fmla="*/ 346515 w 973900"/>
              <a:gd name="connsiteY1" fmla="*/ 615936 h 654213"/>
              <a:gd name="connsiteX2" fmla="*/ 446362 w 973900"/>
              <a:gd name="connsiteY2" fmla="*/ 613470 h 654213"/>
              <a:gd name="connsiteX3" fmla="*/ 876810 w 973900"/>
              <a:gd name="connsiteY3" fmla="*/ 498752 h 654213"/>
              <a:gd name="connsiteX4" fmla="*/ 962687 w 973900"/>
              <a:gd name="connsiteY4" fmla="*/ 199755 h 654213"/>
              <a:gd name="connsiteX5" fmla="*/ 698612 w 973900"/>
              <a:gd name="connsiteY5" fmla="*/ 186 h 654213"/>
              <a:gd name="connsiteX6" fmla="*/ 16448 w 973900"/>
              <a:gd name="connsiteY6" fmla="*/ 233317 h 654213"/>
              <a:gd name="connsiteX7" fmla="*/ 230930 w 973900"/>
              <a:gd name="connsiteY7" fmla="*/ 593137 h 654213"/>
              <a:gd name="connsiteX8" fmla="*/ 291425 w 973900"/>
              <a:gd name="connsiteY8" fmla="*/ 654213 h 654213"/>
              <a:gd name="connsiteX0" fmla="*/ 291425 w 973900"/>
              <a:gd name="connsiteY0" fmla="*/ 655114 h 655114"/>
              <a:gd name="connsiteX1" fmla="*/ 346515 w 973900"/>
              <a:gd name="connsiteY1" fmla="*/ 616837 h 655114"/>
              <a:gd name="connsiteX2" fmla="*/ 446362 w 973900"/>
              <a:gd name="connsiteY2" fmla="*/ 614371 h 655114"/>
              <a:gd name="connsiteX3" fmla="*/ 876810 w 973900"/>
              <a:gd name="connsiteY3" fmla="*/ 499653 h 655114"/>
              <a:gd name="connsiteX4" fmla="*/ 962687 w 973900"/>
              <a:gd name="connsiteY4" fmla="*/ 200656 h 655114"/>
              <a:gd name="connsiteX5" fmla="*/ 698612 w 973900"/>
              <a:gd name="connsiteY5" fmla="*/ 1087 h 655114"/>
              <a:gd name="connsiteX6" fmla="*/ 16448 w 973900"/>
              <a:gd name="connsiteY6" fmla="*/ 234218 h 655114"/>
              <a:gd name="connsiteX7" fmla="*/ 230930 w 973900"/>
              <a:gd name="connsiteY7" fmla="*/ 594038 h 655114"/>
              <a:gd name="connsiteX8" fmla="*/ 291425 w 973900"/>
              <a:gd name="connsiteY8" fmla="*/ 655114 h 655114"/>
              <a:gd name="connsiteX0" fmla="*/ 291425 w 975164"/>
              <a:gd name="connsiteY0" fmla="*/ 647870 h 647870"/>
              <a:gd name="connsiteX1" fmla="*/ 346515 w 975164"/>
              <a:gd name="connsiteY1" fmla="*/ 609593 h 647870"/>
              <a:gd name="connsiteX2" fmla="*/ 446362 w 975164"/>
              <a:gd name="connsiteY2" fmla="*/ 607127 h 647870"/>
              <a:gd name="connsiteX3" fmla="*/ 876810 w 975164"/>
              <a:gd name="connsiteY3" fmla="*/ 492409 h 647870"/>
              <a:gd name="connsiteX4" fmla="*/ 962687 w 975164"/>
              <a:gd name="connsiteY4" fmla="*/ 193412 h 647870"/>
              <a:gd name="connsiteX5" fmla="*/ 680730 w 975164"/>
              <a:gd name="connsiteY5" fmla="*/ 1283 h 647870"/>
              <a:gd name="connsiteX6" fmla="*/ 16448 w 975164"/>
              <a:gd name="connsiteY6" fmla="*/ 226974 h 647870"/>
              <a:gd name="connsiteX7" fmla="*/ 230930 w 975164"/>
              <a:gd name="connsiteY7" fmla="*/ 586794 h 647870"/>
              <a:gd name="connsiteX8" fmla="*/ 291425 w 975164"/>
              <a:gd name="connsiteY8" fmla="*/ 647870 h 647870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767 h 651767"/>
              <a:gd name="connsiteX1" fmla="*/ 346515 w 975164"/>
              <a:gd name="connsiteY1" fmla="*/ 613490 h 651767"/>
              <a:gd name="connsiteX2" fmla="*/ 446362 w 975164"/>
              <a:gd name="connsiteY2" fmla="*/ 611024 h 651767"/>
              <a:gd name="connsiteX3" fmla="*/ 876810 w 975164"/>
              <a:gd name="connsiteY3" fmla="*/ 496306 h 651767"/>
              <a:gd name="connsiteX4" fmla="*/ 962687 w 975164"/>
              <a:gd name="connsiteY4" fmla="*/ 197309 h 651767"/>
              <a:gd name="connsiteX5" fmla="*/ 680730 w 975164"/>
              <a:gd name="connsiteY5" fmla="*/ 5180 h 651767"/>
              <a:gd name="connsiteX6" fmla="*/ 201924 w 975164"/>
              <a:gd name="connsiteY6" fmla="*/ 69993 h 651767"/>
              <a:gd name="connsiteX7" fmla="*/ 16448 w 975164"/>
              <a:gd name="connsiteY7" fmla="*/ 230871 h 651767"/>
              <a:gd name="connsiteX8" fmla="*/ 230930 w 975164"/>
              <a:gd name="connsiteY8" fmla="*/ 590691 h 651767"/>
              <a:gd name="connsiteX9" fmla="*/ 291425 w 975164"/>
              <a:gd name="connsiteY9" fmla="*/ 651767 h 651767"/>
              <a:gd name="connsiteX0" fmla="*/ 291319 w 975058"/>
              <a:gd name="connsiteY0" fmla="*/ 651767 h 651767"/>
              <a:gd name="connsiteX1" fmla="*/ 346409 w 975058"/>
              <a:gd name="connsiteY1" fmla="*/ 613490 h 651767"/>
              <a:gd name="connsiteX2" fmla="*/ 446256 w 975058"/>
              <a:gd name="connsiteY2" fmla="*/ 611024 h 651767"/>
              <a:gd name="connsiteX3" fmla="*/ 876704 w 975058"/>
              <a:gd name="connsiteY3" fmla="*/ 496306 h 651767"/>
              <a:gd name="connsiteX4" fmla="*/ 962581 w 975058"/>
              <a:gd name="connsiteY4" fmla="*/ 197309 h 651767"/>
              <a:gd name="connsiteX5" fmla="*/ 680624 w 975058"/>
              <a:gd name="connsiteY5" fmla="*/ 5180 h 651767"/>
              <a:gd name="connsiteX6" fmla="*/ 201818 w 975058"/>
              <a:gd name="connsiteY6" fmla="*/ 69993 h 651767"/>
              <a:gd name="connsiteX7" fmla="*/ 16468 w 975058"/>
              <a:gd name="connsiteY7" fmla="*/ 247811 h 651767"/>
              <a:gd name="connsiteX8" fmla="*/ 230824 w 975058"/>
              <a:gd name="connsiteY8" fmla="*/ 590691 h 651767"/>
              <a:gd name="connsiteX9" fmla="*/ 291319 w 975058"/>
              <a:gd name="connsiteY9" fmla="*/ 651767 h 651767"/>
              <a:gd name="connsiteX0" fmla="*/ 294026 w 977765"/>
              <a:gd name="connsiteY0" fmla="*/ 651767 h 651767"/>
              <a:gd name="connsiteX1" fmla="*/ 349116 w 977765"/>
              <a:gd name="connsiteY1" fmla="*/ 613490 h 651767"/>
              <a:gd name="connsiteX2" fmla="*/ 448963 w 977765"/>
              <a:gd name="connsiteY2" fmla="*/ 611024 h 651767"/>
              <a:gd name="connsiteX3" fmla="*/ 879411 w 977765"/>
              <a:gd name="connsiteY3" fmla="*/ 496306 h 651767"/>
              <a:gd name="connsiteX4" fmla="*/ 965288 w 977765"/>
              <a:gd name="connsiteY4" fmla="*/ 197309 h 651767"/>
              <a:gd name="connsiteX5" fmla="*/ 683331 w 977765"/>
              <a:gd name="connsiteY5" fmla="*/ 5180 h 651767"/>
              <a:gd name="connsiteX6" fmla="*/ 204525 w 977765"/>
              <a:gd name="connsiteY6" fmla="*/ 69993 h 651767"/>
              <a:gd name="connsiteX7" fmla="*/ 19175 w 977765"/>
              <a:gd name="connsiteY7" fmla="*/ 247811 h 651767"/>
              <a:gd name="connsiteX8" fmla="*/ 233531 w 977765"/>
              <a:gd name="connsiteY8" fmla="*/ 590691 h 651767"/>
              <a:gd name="connsiteX9" fmla="*/ 294026 w 977765"/>
              <a:gd name="connsiteY9" fmla="*/ 651767 h 651767"/>
              <a:gd name="connsiteX0" fmla="*/ 292584 w 976323"/>
              <a:gd name="connsiteY0" fmla="*/ 651767 h 651767"/>
              <a:gd name="connsiteX1" fmla="*/ 347674 w 976323"/>
              <a:gd name="connsiteY1" fmla="*/ 613490 h 651767"/>
              <a:gd name="connsiteX2" fmla="*/ 447521 w 976323"/>
              <a:gd name="connsiteY2" fmla="*/ 611024 h 651767"/>
              <a:gd name="connsiteX3" fmla="*/ 877969 w 976323"/>
              <a:gd name="connsiteY3" fmla="*/ 496306 h 651767"/>
              <a:gd name="connsiteX4" fmla="*/ 963846 w 976323"/>
              <a:gd name="connsiteY4" fmla="*/ 197309 h 651767"/>
              <a:gd name="connsiteX5" fmla="*/ 681889 w 976323"/>
              <a:gd name="connsiteY5" fmla="*/ 5180 h 651767"/>
              <a:gd name="connsiteX6" fmla="*/ 203083 w 976323"/>
              <a:gd name="connsiteY6" fmla="*/ 69993 h 651767"/>
              <a:gd name="connsiteX7" fmla="*/ 19443 w 976323"/>
              <a:gd name="connsiteY7" fmla="*/ 254442 h 651767"/>
              <a:gd name="connsiteX8" fmla="*/ 232089 w 976323"/>
              <a:gd name="connsiteY8" fmla="*/ 590691 h 651767"/>
              <a:gd name="connsiteX9" fmla="*/ 292584 w 976323"/>
              <a:gd name="connsiteY9" fmla="*/ 651767 h 651767"/>
              <a:gd name="connsiteX0" fmla="*/ 292584 w 974891"/>
              <a:gd name="connsiteY0" fmla="*/ 651767 h 651767"/>
              <a:gd name="connsiteX1" fmla="*/ 347674 w 974891"/>
              <a:gd name="connsiteY1" fmla="*/ 613490 h 651767"/>
              <a:gd name="connsiteX2" fmla="*/ 447521 w 974891"/>
              <a:gd name="connsiteY2" fmla="*/ 611024 h 651767"/>
              <a:gd name="connsiteX3" fmla="*/ 871513 w 974891"/>
              <a:gd name="connsiteY3" fmla="*/ 476756 h 651767"/>
              <a:gd name="connsiteX4" fmla="*/ 963846 w 974891"/>
              <a:gd name="connsiteY4" fmla="*/ 197309 h 651767"/>
              <a:gd name="connsiteX5" fmla="*/ 681889 w 974891"/>
              <a:gd name="connsiteY5" fmla="*/ 5180 h 651767"/>
              <a:gd name="connsiteX6" fmla="*/ 203083 w 974891"/>
              <a:gd name="connsiteY6" fmla="*/ 69993 h 651767"/>
              <a:gd name="connsiteX7" fmla="*/ 19443 w 974891"/>
              <a:gd name="connsiteY7" fmla="*/ 254442 h 651767"/>
              <a:gd name="connsiteX8" fmla="*/ 232089 w 974891"/>
              <a:gd name="connsiteY8" fmla="*/ 590691 h 651767"/>
              <a:gd name="connsiteX9" fmla="*/ 292584 w 9748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47259"/>
              <a:gd name="connsiteY0" fmla="*/ 652072 h 652072"/>
              <a:gd name="connsiteX1" fmla="*/ 347674 w 947259"/>
              <a:gd name="connsiteY1" fmla="*/ 613795 h 652072"/>
              <a:gd name="connsiteX2" fmla="*/ 492610 w 947259"/>
              <a:gd name="connsiteY2" fmla="*/ 599700 h 652072"/>
              <a:gd name="connsiteX3" fmla="*/ 871513 w 947259"/>
              <a:gd name="connsiteY3" fmla="*/ 477061 h 652072"/>
              <a:gd name="connsiteX4" fmla="*/ 932661 w 947259"/>
              <a:gd name="connsiteY4" fmla="*/ 202828 h 652072"/>
              <a:gd name="connsiteX5" fmla="*/ 681889 w 947259"/>
              <a:gd name="connsiteY5" fmla="*/ 5485 h 652072"/>
              <a:gd name="connsiteX6" fmla="*/ 203083 w 947259"/>
              <a:gd name="connsiteY6" fmla="*/ 70298 h 652072"/>
              <a:gd name="connsiteX7" fmla="*/ 19443 w 947259"/>
              <a:gd name="connsiteY7" fmla="*/ 254747 h 652072"/>
              <a:gd name="connsiteX8" fmla="*/ 232089 w 947259"/>
              <a:gd name="connsiteY8" fmla="*/ 590996 h 652072"/>
              <a:gd name="connsiteX9" fmla="*/ 292584 w 947259"/>
              <a:gd name="connsiteY9" fmla="*/ 652072 h 652072"/>
              <a:gd name="connsiteX0" fmla="*/ 292584 w 935943"/>
              <a:gd name="connsiteY0" fmla="*/ 652294 h 652294"/>
              <a:gd name="connsiteX1" fmla="*/ 347674 w 935943"/>
              <a:gd name="connsiteY1" fmla="*/ 614017 h 652294"/>
              <a:gd name="connsiteX2" fmla="*/ 492610 w 935943"/>
              <a:gd name="connsiteY2" fmla="*/ 599922 h 652294"/>
              <a:gd name="connsiteX3" fmla="*/ 871513 w 935943"/>
              <a:gd name="connsiteY3" fmla="*/ 477283 h 652294"/>
              <a:gd name="connsiteX4" fmla="*/ 918074 w 935943"/>
              <a:gd name="connsiteY4" fmla="*/ 206812 h 652294"/>
              <a:gd name="connsiteX5" fmla="*/ 681889 w 935943"/>
              <a:gd name="connsiteY5" fmla="*/ 5707 h 652294"/>
              <a:gd name="connsiteX6" fmla="*/ 203083 w 935943"/>
              <a:gd name="connsiteY6" fmla="*/ 70520 h 652294"/>
              <a:gd name="connsiteX7" fmla="*/ 19443 w 935943"/>
              <a:gd name="connsiteY7" fmla="*/ 254969 h 652294"/>
              <a:gd name="connsiteX8" fmla="*/ 232089 w 935943"/>
              <a:gd name="connsiteY8" fmla="*/ 591218 h 652294"/>
              <a:gd name="connsiteX9" fmla="*/ 292584 w 935943"/>
              <a:gd name="connsiteY9" fmla="*/ 652294 h 652294"/>
              <a:gd name="connsiteX0" fmla="*/ 292584 w 935943"/>
              <a:gd name="connsiteY0" fmla="*/ 651279 h 651279"/>
              <a:gd name="connsiteX1" fmla="*/ 347674 w 935943"/>
              <a:gd name="connsiteY1" fmla="*/ 613002 h 651279"/>
              <a:gd name="connsiteX2" fmla="*/ 492610 w 935943"/>
              <a:gd name="connsiteY2" fmla="*/ 598907 h 651279"/>
              <a:gd name="connsiteX3" fmla="*/ 871513 w 935943"/>
              <a:gd name="connsiteY3" fmla="*/ 476268 h 651279"/>
              <a:gd name="connsiteX4" fmla="*/ 918074 w 935943"/>
              <a:gd name="connsiteY4" fmla="*/ 205797 h 651279"/>
              <a:gd name="connsiteX5" fmla="*/ 681889 w 935943"/>
              <a:gd name="connsiteY5" fmla="*/ 4692 h 651279"/>
              <a:gd name="connsiteX6" fmla="*/ 205135 w 935943"/>
              <a:gd name="connsiteY6" fmla="*/ 77462 h 651279"/>
              <a:gd name="connsiteX7" fmla="*/ 19443 w 935943"/>
              <a:gd name="connsiteY7" fmla="*/ 253954 h 651279"/>
              <a:gd name="connsiteX8" fmla="*/ 232089 w 935943"/>
              <a:gd name="connsiteY8" fmla="*/ 590203 h 651279"/>
              <a:gd name="connsiteX9" fmla="*/ 292584 w 935943"/>
              <a:gd name="connsiteY9" fmla="*/ 651279 h 651279"/>
              <a:gd name="connsiteX0" fmla="*/ 292584 w 935229"/>
              <a:gd name="connsiteY0" fmla="*/ 641781 h 641781"/>
              <a:gd name="connsiteX1" fmla="*/ 347674 w 935229"/>
              <a:gd name="connsiteY1" fmla="*/ 603504 h 641781"/>
              <a:gd name="connsiteX2" fmla="*/ 492610 w 935229"/>
              <a:gd name="connsiteY2" fmla="*/ 589409 h 641781"/>
              <a:gd name="connsiteX3" fmla="*/ 871513 w 935229"/>
              <a:gd name="connsiteY3" fmla="*/ 466770 h 641781"/>
              <a:gd name="connsiteX4" fmla="*/ 918074 w 935229"/>
              <a:gd name="connsiteY4" fmla="*/ 196299 h 641781"/>
              <a:gd name="connsiteX5" fmla="*/ 691598 w 935229"/>
              <a:gd name="connsiteY5" fmla="*/ 5419 h 641781"/>
              <a:gd name="connsiteX6" fmla="*/ 205135 w 935229"/>
              <a:gd name="connsiteY6" fmla="*/ 67964 h 641781"/>
              <a:gd name="connsiteX7" fmla="*/ 19443 w 935229"/>
              <a:gd name="connsiteY7" fmla="*/ 244456 h 641781"/>
              <a:gd name="connsiteX8" fmla="*/ 232089 w 935229"/>
              <a:gd name="connsiteY8" fmla="*/ 580705 h 641781"/>
              <a:gd name="connsiteX9" fmla="*/ 292584 w 935229"/>
              <a:gd name="connsiteY9" fmla="*/ 641781 h 641781"/>
              <a:gd name="connsiteX0" fmla="*/ 292584 w 944778"/>
              <a:gd name="connsiteY0" fmla="*/ 641781 h 641781"/>
              <a:gd name="connsiteX1" fmla="*/ 347674 w 944778"/>
              <a:gd name="connsiteY1" fmla="*/ 603504 h 641781"/>
              <a:gd name="connsiteX2" fmla="*/ 492610 w 944778"/>
              <a:gd name="connsiteY2" fmla="*/ 589409 h 641781"/>
              <a:gd name="connsiteX3" fmla="*/ 871513 w 944778"/>
              <a:gd name="connsiteY3" fmla="*/ 466770 h 641781"/>
              <a:gd name="connsiteX4" fmla="*/ 918074 w 944778"/>
              <a:gd name="connsiteY4" fmla="*/ 196299 h 641781"/>
              <a:gd name="connsiteX5" fmla="*/ 691598 w 944778"/>
              <a:gd name="connsiteY5" fmla="*/ 5419 h 641781"/>
              <a:gd name="connsiteX6" fmla="*/ 205135 w 944778"/>
              <a:gd name="connsiteY6" fmla="*/ 67964 h 641781"/>
              <a:gd name="connsiteX7" fmla="*/ 19443 w 944778"/>
              <a:gd name="connsiteY7" fmla="*/ 244456 h 641781"/>
              <a:gd name="connsiteX8" fmla="*/ 232089 w 944778"/>
              <a:gd name="connsiteY8" fmla="*/ 580705 h 641781"/>
              <a:gd name="connsiteX9" fmla="*/ 292584 w 944778"/>
              <a:gd name="connsiteY9" fmla="*/ 641781 h 641781"/>
              <a:gd name="connsiteX0" fmla="*/ 292584 w 940808"/>
              <a:gd name="connsiteY0" fmla="*/ 641781 h 641781"/>
              <a:gd name="connsiteX1" fmla="*/ 347674 w 940808"/>
              <a:gd name="connsiteY1" fmla="*/ 603504 h 641781"/>
              <a:gd name="connsiteX2" fmla="*/ 492610 w 940808"/>
              <a:gd name="connsiteY2" fmla="*/ 589409 h 641781"/>
              <a:gd name="connsiteX3" fmla="*/ 871513 w 940808"/>
              <a:gd name="connsiteY3" fmla="*/ 466770 h 641781"/>
              <a:gd name="connsiteX4" fmla="*/ 918074 w 940808"/>
              <a:gd name="connsiteY4" fmla="*/ 196299 h 641781"/>
              <a:gd name="connsiteX5" fmla="*/ 691598 w 940808"/>
              <a:gd name="connsiteY5" fmla="*/ 5419 h 641781"/>
              <a:gd name="connsiteX6" fmla="*/ 205135 w 940808"/>
              <a:gd name="connsiteY6" fmla="*/ 67964 h 641781"/>
              <a:gd name="connsiteX7" fmla="*/ 19443 w 940808"/>
              <a:gd name="connsiteY7" fmla="*/ 244456 h 641781"/>
              <a:gd name="connsiteX8" fmla="*/ 232089 w 940808"/>
              <a:gd name="connsiteY8" fmla="*/ 580705 h 641781"/>
              <a:gd name="connsiteX9" fmla="*/ 292584 w 940808"/>
              <a:gd name="connsiteY9" fmla="*/ 641781 h 641781"/>
              <a:gd name="connsiteX0" fmla="*/ 292584 w 936876"/>
              <a:gd name="connsiteY0" fmla="*/ 640201 h 640201"/>
              <a:gd name="connsiteX1" fmla="*/ 347674 w 936876"/>
              <a:gd name="connsiteY1" fmla="*/ 601924 h 640201"/>
              <a:gd name="connsiteX2" fmla="*/ 492610 w 936876"/>
              <a:gd name="connsiteY2" fmla="*/ 587829 h 640201"/>
              <a:gd name="connsiteX3" fmla="*/ 871513 w 936876"/>
              <a:gd name="connsiteY3" fmla="*/ 465190 h 640201"/>
              <a:gd name="connsiteX4" fmla="*/ 907259 w 936876"/>
              <a:gd name="connsiteY4" fmla="*/ 167385 h 640201"/>
              <a:gd name="connsiteX5" fmla="*/ 691598 w 936876"/>
              <a:gd name="connsiteY5" fmla="*/ 3839 h 640201"/>
              <a:gd name="connsiteX6" fmla="*/ 205135 w 936876"/>
              <a:gd name="connsiteY6" fmla="*/ 66384 h 640201"/>
              <a:gd name="connsiteX7" fmla="*/ 19443 w 936876"/>
              <a:gd name="connsiteY7" fmla="*/ 242876 h 640201"/>
              <a:gd name="connsiteX8" fmla="*/ 232089 w 936876"/>
              <a:gd name="connsiteY8" fmla="*/ 579125 h 640201"/>
              <a:gd name="connsiteX9" fmla="*/ 292584 w 936876"/>
              <a:gd name="connsiteY9" fmla="*/ 640201 h 640201"/>
              <a:gd name="connsiteX0" fmla="*/ 292584 w 927257"/>
              <a:gd name="connsiteY0" fmla="*/ 654530 h 654530"/>
              <a:gd name="connsiteX1" fmla="*/ 347674 w 927257"/>
              <a:gd name="connsiteY1" fmla="*/ 616253 h 654530"/>
              <a:gd name="connsiteX2" fmla="*/ 492610 w 927257"/>
              <a:gd name="connsiteY2" fmla="*/ 602158 h 654530"/>
              <a:gd name="connsiteX3" fmla="*/ 871513 w 927257"/>
              <a:gd name="connsiteY3" fmla="*/ 479519 h 654530"/>
              <a:gd name="connsiteX4" fmla="*/ 907259 w 927257"/>
              <a:gd name="connsiteY4" fmla="*/ 181714 h 654530"/>
              <a:gd name="connsiteX5" fmla="*/ 695909 w 927257"/>
              <a:gd name="connsiteY5" fmla="*/ 3250 h 654530"/>
              <a:gd name="connsiteX6" fmla="*/ 205135 w 927257"/>
              <a:gd name="connsiteY6" fmla="*/ 80713 h 654530"/>
              <a:gd name="connsiteX7" fmla="*/ 19443 w 927257"/>
              <a:gd name="connsiteY7" fmla="*/ 257205 h 654530"/>
              <a:gd name="connsiteX8" fmla="*/ 232089 w 927257"/>
              <a:gd name="connsiteY8" fmla="*/ 593454 h 654530"/>
              <a:gd name="connsiteX9" fmla="*/ 292584 w 927257"/>
              <a:gd name="connsiteY9" fmla="*/ 654530 h 654530"/>
              <a:gd name="connsiteX0" fmla="*/ 292584 w 927257"/>
              <a:gd name="connsiteY0" fmla="*/ 656183 h 656183"/>
              <a:gd name="connsiteX1" fmla="*/ 347674 w 927257"/>
              <a:gd name="connsiteY1" fmla="*/ 617906 h 656183"/>
              <a:gd name="connsiteX2" fmla="*/ 492610 w 927257"/>
              <a:gd name="connsiteY2" fmla="*/ 603811 h 656183"/>
              <a:gd name="connsiteX3" fmla="*/ 871513 w 927257"/>
              <a:gd name="connsiteY3" fmla="*/ 481172 h 656183"/>
              <a:gd name="connsiteX4" fmla="*/ 907259 w 927257"/>
              <a:gd name="connsiteY4" fmla="*/ 183367 h 656183"/>
              <a:gd name="connsiteX5" fmla="*/ 695909 w 927257"/>
              <a:gd name="connsiteY5" fmla="*/ 4903 h 656183"/>
              <a:gd name="connsiteX6" fmla="*/ 205135 w 927257"/>
              <a:gd name="connsiteY6" fmla="*/ 82366 h 656183"/>
              <a:gd name="connsiteX7" fmla="*/ 19443 w 927257"/>
              <a:gd name="connsiteY7" fmla="*/ 258858 h 656183"/>
              <a:gd name="connsiteX8" fmla="*/ 232089 w 927257"/>
              <a:gd name="connsiteY8" fmla="*/ 595107 h 656183"/>
              <a:gd name="connsiteX9" fmla="*/ 292584 w 927257"/>
              <a:gd name="connsiteY9" fmla="*/ 656183 h 656183"/>
              <a:gd name="connsiteX0" fmla="*/ 292584 w 925838"/>
              <a:gd name="connsiteY0" fmla="*/ 651595 h 651595"/>
              <a:gd name="connsiteX1" fmla="*/ 347674 w 925838"/>
              <a:gd name="connsiteY1" fmla="*/ 613318 h 651595"/>
              <a:gd name="connsiteX2" fmla="*/ 492610 w 925838"/>
              <a:gd name="connsiteY2" fmla="*/ 599223 h 651595"/>
              <a:gd name="connsiteX3" fmla="*/ 871513 w 925838"/>
              <a:gd name="connsiteY3" fmla="*/ 476584 h 651595"/>
              <a:gd name="connsiteX4" fmla="*/ 907259 w 925838"/>
              <a:gd name="connsiteY4" fmla="*/ 178779 h 651595"/>
              <a:gd name="connsiteX5" fmla="*/ 715990 w 925838"/>
              <a:gd name="connsiteY5" fmla="*/ 5177 h 651595"/>
              <a:gd name="connsiteX6" fmla="*/ 205135 w 925838"/>
              <a:gd name="connsiteY6" fmla="*/ 77778 h 651595"/>
              <a:gd name="connsiteX7" fmla="*/ 19443 w 925838"/>
              <a:gd name="connsiteY7" fmla="*/ 254270 h 651595"/>
              <a:gd name="connsiteX8" fmla="*/ 232089 w 925838"/>
              <a:gd name="connsiteY8" fmla="*/ 590519 h 651595"/>
              <a:gd name="connsiteX9" fmla="*/ 292584 w 925838"/>
              <a:gd name="connsiteY9" fmla="*/ 651595 h 651595"/>
              <a:gd name="connsiteX0" fmla="*/ 262897 w 925838"/>
              <a:gd name="connsiteY0" fmla="*/ 663017 h 663017"/>
              <a:gd name="connsiteX1" fmla="*/ 347674 w 925838"/>
              <a:gd name="connsiteY1" fmla="*/ 613318 h 663017"/>
              <a:gd name="connsiteX2" fmla="*/ 492610 w 925838"/>
              <a:gd name="connsiteY2" fmla="*/ 599223 h 663017"/>
              <a:gd name="connsiteX3" fmla="*/ 871513 w 925838"/>
              <a:gd name="connsiteY3" fmla="*/ 476584 h 663017"/>
              <a:gd name="connsiteX4" fmla="*/ 907259 w 925838"/>
              <a:gd name="connsiteY4" fmla="*/ 178779 h 663017"/>
              <a:gd name="connsiteX5" fmla="*/ 715990 w 925838"/>
              <a:gd name="connsiteY5" fmla="*/ 5177 h 663017"/>
              <a:gd name="connsiteX6" fmla="*/ 205135 w 925838"/>
              <a:gd name="connsiteY6" fmla="*/ 77778 h 663017"/>
              <a:gd name="connsiteX7" fmla="*/ 19443 w 925838"/>
              <a:gd name="connsiteY7" fmla="*/ 254270 h 663017"/>
              <a:gd name="connsiteX8" fmla="*/ 232089 w 925838"/>
              <a:gd name="connsiteY8" fmla="*/ 590519 h 663017"/>
              <a:gd name="connsiteX9" fmla="*/ 262897 w 925838"/>
              <a:gd name="connsiteY9" fmla="*/ 663017 h 663017"/>
              <a:gd name="connsiteX0" fmla="*/ 238982 w 925838"/>
              <a:gd name="connsiteY0" fmla="*/ 657889 h 657889"/>
              <a:gd name="connsiteX1" fmla="*/ 347674 w 925838"/>
              <a:gd name="connsiteY1" fmla="*/ 61331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5838"/>
              <a:gd name="connsiteY0" fmla="*/ 657889 h 657889"/>
              <a:gd name="connsiteX1" fmla="*/ 354772 w 925838"/>
              <a:gd name="connsiteY1" fmla="*/ 61650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4637"/>
              <a:gd name="connsiteY0" fmla="*/ 657889 h 657889"/>
              <a:gd name="connsiteX1" fmla="*/ 354772 w 924637"/>
              <a:gd name="connsiteY1" fmla="*/ 616508 h 657889"/>
              <a:gd name="connsiteX2" fmla="*/ 516487 w 924637"/>
              <a:gd name="connsiteY2" fmla="*/ 599340 h 657889"/>
              <a:gd name="connsiteX3" fmla="*/ 871513 w 924637"/>
              <a:gd name="connsiteY3" fmla="*/ 476584 h 657889"/>
              <a:gd name="connsiteX4" fmla="*/ 907259 w 924637"/>
              <a:gd name="connsiteY4" fmla="*/ 178779 h 657889"/>
              <a:gd name="connsiteX5" fmla="*/ 715990 w 924637"/>
              <a:gd name="connsiteY5" fmla="*/ 5177 h 657889"/>
              <a:gd name="connsiteX6" fmla="*/ 205135 w 924637"/>
              <a:gd name="connsiteY6" fmla="*/ 77778 h 657889"/>
              <a:gd name="connsiteX7" fmla="*/ 19443 w 924637"/>
              <a:gd name="connsiteY7" fmla="*/ 254270 h 657889"/>
              <a:gd name="connsiteX8" fmla="*/ 232089 w 924637"/>
              <a:gd name="connsiteY8" fmla="*/ 590519 h 657889"/>
              <a:gd name="connsiteX9" fmla="*/ 238982 w 924637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3327"/>
              <a:gd name="connsiteY0" fmla="*/ 657889 h 657889"/>
              <a:gd name="connsiteX1" fmla="*/ 354772 w 923327"/>
              <a:gd name="connsiteY1" fmla="*/ 616508 h 657889"/>
              <a:gd name="connsiteX2" fmla="*/ 543969 w 923327"/>
              <a:gd name="connsiteY2" fmla="*/ 608568 h 657889"/>
              <a:gd name="connsiteX3" fmla="*/ 871513 w 923327"/>
              <a:gd name="connsiteY3" fmla="*/ 476584 h 657889"/>
              <a:gd name="connsiteX4" fmla="*/ 907259 w 923327"/>
              <a:gd name="connsiteY4" fmla="*/ 178779 h 657889"/>
              <a:gd name="connsiteX5" fmla="*/ 715990 w 923327"/>
              <a:gd name="connsiteY5" fmla="*/ 5177 h 657889"/>
              <a:gd name="connsiteX6" fmla="*/ 205135 w 923327"/>
              <a:gd name="connsiteY6" fmla="*/ 77778 h 657889"/>
              <a:gd name="connsiteX7" fmla="*/ 19443 w 923327"/>
              <a:gd name="connsiteY7" fmla="*/ 254270 h 657889"/>
              <a:gd name="connsiteX8" fmla="*/ 232089 w 923327"/>
              <a:gd name="connsiteY8" fmla="*/ 590519 h 657889"/>
              <a:gd name="connsiteX9" fmla="*/ 238982 w 923327"/>
              <a:gd name="connsiteY9" fmla="*/ 657889 h 657889"/>
              <a:gd name="connsiteX0" fmla="*/ 238982 w 922789"/>
              <a:gd name="connsiteY0" fmla="*/ 657889 h 657889"/>
              <a:gd name="connsiteX1" fmla="*/ 354772 w 922789"/>
              <a:gd name="connsiteY1" fmla="*/ 616508 h 657889"/>
              <a:gd name="connsiteX2" fmla="*/ 555775 w 922789"/>
              <a:gd name="connsiteY2" fmla="*/ 610544 h 657889"/>
              <a:gd name="connsiteX3" fmla="*/ 871513 w 922789"/>
              <a:gd name="connsiteY3" fmla="*/ 476584 h 657889"/>
              <a:gd name="connsiteX4" fmla="*/ 907259 w 922789"/>
              <a:gd name="connsiteY4" fmla="*/ 178779 h 657889"/>
              <a:gd name="connsiteX5" fmla="*/ 715990 w 922789"/>
              <a:gd name="connsiteY5" fmla="*/ 5177 h 657889"/>
              <a:gd name="connsiteX6" fmla="*/ 205135 w 922789"/>
              <a:gd name="connsiteY6" fmla="*/ 77778 h 657889"/>
              <a:gd name="connsiteX7" fmla="*/ 19443 w 922789"/>
              <a:gd name="connsiteY7" fmla="*/ 254270 h 657889"/>
              <a:gd name="connsiteX8" fmla="*/ 232089 w 922789"/>
              <a:gd name="connsiteY8" fmla="*/ 590519 h 657889"/>
              <a:gd name="connsiteX9" fmla="*/ 238982 w 922789"/>
              <a:gd name="connsiteY9" fmla="*/ 657889 h 657889"/>
              <a:gd name="connsiteX0" fmla="*/ 237724 w 922789"/>
              <a:gd name="connsiteY0" fmla="*/ 662631 h 662631"/>
              <a:gd name="connsiteX1" fmla="*/ 354772 w 922789"/>
              <a:gd name="connsiteY1" fmla="*/ 616508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895"/>
              <a:gd name="connsiteY0" fmla="*/ 675244 h 675244"/>
              <a:gd name="connsiteX1" fmla="*/ 316417 w 922895"/>
              <a:gd name="connsiteY1" fmla="*/ 635913 h 675244"/>
              <a:gd name="connsiteX2" fmla="*/ 555775 w 922895"/>
              <a:gd name="connsiteY2" fmla="*/ 623157 h 675244"/>
              <a:gd name="connsiteX3" fmla="*/ 871513 w 922895"/>
              <a:gd name="connsiteY3" fmla="*/ 489197 h 675244"/>
              <a:gd name="connsiteX4" fmla="*/ 907259 w 922895"/>
              <a:gd name="connsiteY4" fmla="*/ 191392 h 675244"/>
              <a:gd name="connsiteX5" fmla="*/ 714533 w 922895"/>
              <a:gd name="connsiteY5" fmla="*/ 4490 h 675244"/>
              <a:gd name="connsiteX6" fmla="*/ 205135 w 922895"/>
              <a:gd name="connsiteY6" fmla="*/ 90391 h 675244"/>
              <a:gd name="connsiteX7" fmla="*/ 19443 w 922895"/>
              <a:gd name="connsiteY7" fmla="*/ 266883 h 675244"/>
              <a:gd name="connsiteX8" fmla="*/ 232089 w 922895"/>
              <a:gd name="connsiteY8" fmla="*/ 603132 h 675244"/>
              <a:gd name="connsiteX9" fmla="*/ 237724 w 922895"/>
              <a:gd name="connsiteY9" fmla="*/ 675244 h 675244"/>
              <a:gd name="connsiteX0" fmla="*/ 237724 w 921860"/>
              <a:gd name="connsiteY0" fmla="*/ 675486 h 675486"/>
              <a:gd name="connsiteX1" fmla="*/ 316417 w 921860"/>
              <a:gd name="connsiteY1" fmla="*/ 636155 h 675486"/>
              <a:gd name="connsiteX2" fmla="*/ 555775 w 921860"/>
              <a:gd name="connsiteY2" fmla="*/ 623399 h 675486"/>
              <a:gd name="connsiteX3" fmla="*/ 871513 w 921860"/>
              <a:gd name="connsiteY3" fmla="*/ 489439 h 675486"/>
              <a:gd name="connsiteX4" fmla="*/ 907259 w 921860"/>
              <a:gd name="connsiteY4" fmla="*/ 191634 h 675486"/>
              <a:gd name="connsiteX5" fmla="*/ 728723 w 921860"/>
              <a:gd name="connsiteY5" fmla="*/ 4479 h 675486"/>
              <a:gd name="connsiteX6" fmla="*/ 205135 w 921860"/>
              <a:gd name="connsiteY6" fmla="*/ 90633 h 675486"/>
              <a:gd name="connsiteX7" fmla="*/ 19443 w 921860"/>
              <a:gd name="connsiteY7" fmla="*/ 267125 h 675486"/>
              <a:gd name="connsiteX8" fmla="*/ 232089 w 921860"/>
              <a:gd name="connsiteY8" fmla="*/ 603374 h 675486"/>
              <a:gd name="connsiteX9" fmla="*/ 237724 w 921860"/>
              <a:gd name="connsiteY9" fmla="*/ 675486 h 675486"/>
              <a:gd name="connsiteX0" fmla="*/ 237610 w 921746"/>
              <a:gd name="connsiteY0" fmla="*/ 675486 h 675486"/>
              <a:gd name="connsiteX1" fmla="*/ 316303 w 921746"/>
              <a:gd name="connsiteY1" fmla="*/ 636155 h 675486"/>
              <a:gd name="connsiteX2" fmla="*/ 555661 w 921746"/>
              <a:gd name="connsiteY2" fmla="*/ 623399 h 675486"/>
              <a:gd name="connsiteX3" fmla="*/ 871399 w 921746"/>
              <a:gd name="connsiteY3" fmla="*/ 489439 h 675486"/>
              <a:gd name="connsiteX4" fmla="*/ 907145 w 921746"/>
              <a:gd name="connsiteY4" fmla="*/ 191634 h 675486"/>
              <a:gd name="connsiteX5" fmla="*/ 728609 w 921746"/>
              <a:gd name="connsiteY5" fmla="*/ 4479 h 675486"/>
              <a:gd name="connsiteX6" fmla="*/ 205021 w 921746"/>
              <a:gd name="connsiteY6" fmla="*/ 90633 h 675486"/>
              <a:gd name="connsiteX7" fmla="*/ 19329 w 921746"/>
              <a:gd name="connsiteY7" fmla="*/ 267125 h 675486"/>
              <a:gd name="connsiteX8" fmla="*/ 232703 w 921746"/>
              <a:gd name="connsiteY8" fmla="*/ 610024 h 675486"/>
              <a:gd name="connsiteX9" fmla="*/ 237610 w 921746"/>
              <a:gd name="connsiteY9" fmla="*/ 675486 h 675486"/>
              <a:gd name="connsiteX0" fmla="*/ 234474 w 918610"/>
              <a:gd name="connsiteY0" fmla="*/ 675486 h 675486"/>
              <a:gd name="connsiteX1" fmla="*/ 313167 w 918610"/>
              <a:gd name="connsiteY1" fmla="*/ 636155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4474 w 918610"/>
              <a:gd name="connsiteY0" fmla="*/ 675486 h 675486"/>
              <a:gd name="connsiteX1" fmla="*/ 306951 w 918610"/>
              <a:gd name="connsiteY1" fmla="*/ 637256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5490 w 919626"/>
              <a:gd name="connsiteY0" fmla="*/ 675486 h 675486"/>
              <a:gd name="connsiteX1" fmla="*/ 307967 w 919626"/>
              <a:gd name="connsiteY1" fmla="*/ 637256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5490 w 919626"/>
              <a:gd name="connsiteY0" fmla="*/ 675486 h 675486"/>
              <a:gd name="connsiteX1" fmla="*/ 301751 w 919626"/>
              <a:gd name="connsiteY1" fmla="*/ 638357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6660 w 920796"/>
              <a:gd name="connsiteY0" fmla="*/ 675486 h 675486"/>
              <a:gd name="connsiteX1" fmla="*/ 302921 w 920796"/>
              <a:gd name="connsiteY1" fmla="*/ 638357 h 675486"/>
              <a:gd name="connsiteX2" fmla="*/ 554711 w 920796"/>
              <a:gd name="connsiteY2" fmla="*/ 623399 h 675486"/>
              <a:gd name="connsiteX3" fmla="*/ 870449 w 920796"/>
              <a:gd name="connsiteY3" fmla="*/ 489439 h 675486"/>
              <a:gd name="connsiteX4" fmla="*/ 906195 w 920796"/>
              <a:gd name="connsiteY4" fmla="*/ 191634 h 675486"/>
              <a:gd name="connsiteX5" fmla="*/ 727659 w 920796"/>
              <a:gd name="connsiteY5" fmla="*/ 4479 h 675486"/>
              <a:gd name="connsiteX6" fmla="*/ 204071 w 920796"/>
              <a:gd name="connsiteY6" fmla="*/ 90633 h 675486"/>
              <a:gd name="connsiteX7" fmla="*/ 18379 w 920796"/>
              <a:gd name="connsiteY7" fmla="*/ 267125 h 675486"/>
              <a:gd name="connsiteX8" fmla="*/ 223754 w 920796"/>
              <a:gd name="connsiteY8" fmla="*/ 614126 h 675486"/>
              <a:gd name="connsiteX9" fmla="*/ 236660 w 920796"/>
              <a:gd name="connsiteY9" fmla="*/ 675486 h 675486"/>
              <a:gd name="connsiteX0" fmla="*/ 236660 w 924042"/>
              <a:gd name="connsiteY0" fmla="*/ 674029 h 674029"/>
              <a:gd name="connsiteX1" fmla="*/ 302921 w 924042"/>
              <a:gd name="connsiteY1" fmla="*/ 636900 h 674029"/>
              <a:gd name="connsiteX2" fmla="*/ 554711 w 924042"/>
              <a:gd name="connsiteY2" fmla="*/ 621942 h 674029"/>
              <a:gd name="connsiteX3" fmla="*/ 870449 w 924042"/>
              <a:gd name="connsiteY3" fmla="*/ 487982 h 674029"/>
              <a:gd name="connsiteX4" fmla="*/ 910627 w 924042"/>
              <a:gd name="connsiteY4" fmla="*/ 192078 h 674029"/>
              <a:gd name="connsiteX5" fmla="*/ 727659 w 924042"/>
              <a:gd name="connsiteY5" fmla="*/ 3022 h 674029"/>
              <a:gd name="connsiteX6" fmla="*/ 204071 w 924042"/>
              <a:gd name="connsiteY6" fmla="*/ 89176 h 674029"/>
              <a:gd name="connsiteX7" fmla="*/ 18379 w 924042"/>
              <a:gd name="connsiteY7" fmla="*/ 265668 h 674029"/>
              <a:gd name="connsiteX8" fmla="*/ 223754 w 924042"/>
              <a:gd name="connsiteY8" fmla="*/ 612669 h 674029"/>
              <a:gd name="connsiteX9" fmla="*/ 236660 w 924042"/>
              <a:gd name="connsiteY9" fmla="*/ 674029 h 674029"/>
              <a:gd name="connsiteX0" fmla="*/ 236660 w 923289"/>
              <a:gd name="connsiteY0" fmla="*/ 677077 h 677077"/>
              <a:gd name="connsiteX1" fmla="*/ 302921 w 923289"/>
              <a:gd name="connsiteY1" fmla="*/ 639948 h 677077"/>
              <a:gd name="connsiteX2" fmla="*/ 554711 w 923289"/>
              <a:gd name="connsiteY2" fmla="*/ 624990 h 677077"/>
              <a:gd name="connsiteX3" fmla="*/ 870449 w 923289"/>
              <a:gd name="connsiteY3" fmla="*/ 491030 h 677077"/>
              <a:gd name="connsiteX4" fmla="*/ 910627 w 923289"/>
              <a:gd name="connsiteY4" fmla="*/ 195126 h 677077"/>
              <a:gd name="connsiteX5" fmla="*/ 737874 w 923289"/>
              <a:gd name="connsiteY5" fmla="*/ 2918 h 677077"/>
              <a:gd name="connsiteX6" fmla="*/ 204071 w 923289"/>
              <a:gd name="connsiteY6" fmla="*/ 92224 h 677077"/>
              <a:gd name="connsiteX7" fmla="*/ 18379 w 923289"/>
              <a:gd name="connsiteY7" fmla="*/ 268716 h 677077"/>
              <a:gd name="connsiteX8" fmla="*/ 223754 w 923289"/>
              <a:gd name="connsiteY8" fmla="*/ 615717 h 677077"/>
              <a:gd name="connsiteX9" fmla="*/ 236660 w 923289"/>
              <a:gd name="connsiteY9" fmla="*/ 677077 h 677077"/>
              <a:gd name="connsiteX0" fmla="*/ 236660 w 923277"/>
              <a:gd name="connsiteY0" fmla="*/ 684928 h 684928"/>
              <a:gd name="connsiteX1" fmla="*/ 302921 w 923277"/>
              <a:gd name="connsiteY1" fmla="*/ 647799 h 684928"/>
              <a:gd name="connsiteX2" fmla="*/ 554711 w 923277"/>
              <a:gd name="connsiteY2" fmla="*/ 632841 h 684928"/>
              <a:gd name="connsiteX3" fmla="*/ 870449 w 923277"/>
              <a:gd name="connsiteY3" fmla="*/ 498881 h 684928"/>
              <a:gd name="connsiteX4" fmla="*/ 910627 w 923277"/>
              <a:gd name="connsiteY4" fmla="*/ 202977 h 684928"/>
              <a:gd name="connsiteX5" fmla="*/ 738044 w 923277"/>
              <a:gd name="connsiteY5" fmla="*/ 2683 h 684928"/>
              <a:gd name="connsiteX6" fmla="*/ 204071 w 923277"/>
              <a:gd name="connsiteY6" fmla="*/ 100075 h 684928"/>
              <a:gd name="connsiteX7" fmla="*/ 18379 w 923277"/>
              <a:gd name="connsiteY7" fmla="*/ 276567 h 684928"/>
              <a:gd name="connsiteX8" fmla="*/ 223754 w 923277"/>
              <a:gd name="connsiteY8" fmla="*/ 623568 h 684928"/>
              <a:gd name="connsiteX9" fmla="*/ 236660 w 923277"/>
              <a:gd name="connsiteY9" fmla="*/ 684928 h 684928"/>
              <a:gd name="connsiteX0" fmla="*/ 236660 w 923277"/>
              <a:gd name="connsiteY0" fmla="*/ 685385 h 685385"/>
              <a:gd name="connsiteX1" fmla="*/ 302921 w 923277"/>
              <a:gd name="connsiteY1" fmla="*/ 648256 h 685385"/>
              <a:gd name="connsiteX2" fmla="*/ 554711 w 923277"/>
              <a:gd name="connsiteY2" fmla="*/ 633298 h 685385"/>
              <a:gd name="connsiteX3" fmla="*/ 870449 w 923277"/>
              <a:gd name="connsiteY3" fmla="*/ 499338 h 685385"/>
              <a:gd name="connsiteX4" fmla="*/ 910627 w 923277"/>
              <a:gd name="connsiteY4" fmla="*/ 203434 h 685385"/>
              <a:gd name="connsiteX5" fmla="*/ 738044 w 923277"/>
              <a:gd name="connsiteY5" fmla="*/ 3140 h 685385"/>
              <a:gd name="connsiteX6" fmla="*/ 195293 w 923277"/>
              <a:gd name="connsiteY6" fmla="*/ 94802 h 685385"/>
              <a:gd name="connsiteX7" fmla="*/ 18379 w 923277"/>
              <a:gd name="connsiteY7" fmla="*/ 277024 h 685385"/>
              <a:gd name="connsiteX8" fmla="*/ 223754 w 923277"/>
              <a:gd name="connsiteY8" fmla="*/ 624025 h 685385"/>
              <a:gd name="connsiteX9" fmla="*/ 236660 w 923277"/>
              <a:gd name="connsiteY9" fmla="*/ 685385 h 685385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6807"/>
              <a:gd name="connsiteY0" fmla="*/ 647076 h 647076"/>
              <a:gd name="connsiteX1" fmla="*/ 305231 w 926807"/>
              <a:gd name="connsiteY1" fmla="*/ 609947 h 647076"/>
              <a:gd name="connsiteX2" fmla="*/ 557021 w 926807"/>
              <a:gd name="connsiteY2" fmla="*/ 594989 h 647076"/>
              <a:gd name="connsiteX3" fmla="*/ 872759 w 926807"/>
              <a:gd name="connsiteY3" fmla="*/ 461029 h 647076"/>
              <a:gd name="connsiteX4" fmla="*/ 912937 w 926807"/>
              <a:gd name="connsiteY4" fmla="*/ 165125 h 647076"/>
              <a:gd name="connsiteX5" fmla="*/ 723808 w 926807"/>
              <a:gd name="connsiteY5" fmla="*/ 5211 h 647076"/>
              <a:gd name="connsiteX6" fmla="*/ 197603 w 926807"/>
              <a:gd name="connsiteY6" fmla="*/ 56493 h 647076"/>
              <a:gd name="connsiteX7" fmla="*/ 17988 w 926807"/>
              <a:gd name="connsiteY7" fmla="*/ 229663 h 647076"/>
              <a:gd name="connsiteX8" fmla="*/ 226064 w 926807"/>
              <a:gd name="connsiteY8" fmla="*/ 585716 h 647076"/>
              <a:gd name="connsiteX9" fmla="*/ 238970 w 926807"/>
              <a:gd name="connsiteY9" fmla="*/ 647076 h 647076"/>
              <a:gd name="connsiteX0" fmla="*/ 238970 w 933356"/>
              <a:gd name="connsiteY0" fmla="*/ 650456 h 650456"/>
              <a:gd name="connsiteX1" fmla="*/ 305231 w 933356"/>
              <a:gd name="connsiteY1" fmla="*/ 613327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38970 w 933356"/>
              <a:gd name="connsiteY0" fmla="*/ 650456 h 650456"/>
              <a:gd name="connsiteX1" fmla="*/ 325366 w 933356"/>
              <a:gd name="connsiteY1" fmla="*/ 614273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40584 w 934970"/>
              <a:gd name="connsiteY0" fmla="*/ 650456 h 650456"/>
              <a:gd name="connsiteX1" fmla="*/ 326980 w 934970"/>
              <a:gd name="connsiteY1" fmla="*/ 614273 h 650456"/>
              <a:gd name="connsiteX2" fmla="*/ 558635 w 934970"/>
              <a:gd name="connsiteY2" fmla="*/ 598369 h 650456"/>
              <a:gd name="connsiteX3" fmla="*/ 874373 w 934970"/>
              <a:gd name="connsiteY3" fmla="*/ 464409 h 650456"/>
              <a:gd name="connsiteX4" fmla="*/ 923019 w 934970"/>
              <a:gd name="connsiteY4" fmla="*/ 219836 h 650456"/>
              <a:gd name="connsiteX5" fmla="*/ 725422 w 934970"/>
              <a:gd name="connsiteY5" fmla="*/ 8591 h 650456"/>
              <a:gd name="connsiteX6" fmla="*/ 199217 w 934970"/>
              <a:gd name="connsiteY6" fmla="*/ 59873 h 650456"/>
              <a:gd name="connsiteX7" fmla="*/ 19602 w 934970"/>
              <a:gd name="connsiteY7" fmla="*/ 233043 h 650456"/>
              <a:gd name="connsiteX8" fmla="*/ 217059 w 934970"/>
              <a:gd name="connsiteY8" fmla="*/ 589969 h 650456"/>
              <a:gd name="connsiteX9" fmla="*/ 240584 w 934970"/>
              <a:gd name="connsiteY9" fmla="*/ 650456 h 650456"/>
              <a:gd name="connsiteX0" fmla="*/ 240584 w 935083"/>
              <a:gd name="connsiteY0" fmla="*/ 652498 h 652498"/>
              <a:gd name="connsiteX1" fmla="*/ 326980 w 935083"/>
              <a:gd name="connsiteY1" fmla="*/ 616315 h 652498"/>
              <a:gd name="connsiteX2" fmla="*/ 558635 w 935083"/>
              <a:gd name="connsiteY2" fmla="*/ 600411 h 652498"/>
              <a:gd name="connsiteX3" fmla="*/ 874373 w 935083"/>
              <a:gd name="connsiteY3" fmla="*/ 466451 h 652498"/>
              <a:gd name="connsiteX4" fmla="*/ 923019 w 935083"/>
              <a:gd name="connsiteY4" fmla="*/ 221878 h 652498"/>
              <a:gd name="connsiteX5" fmla="*/ 723902 w 935083"/>
              <a:gd name="connsiteY5" fmla="*/ 8348 h 652498"/>
              <a:gd name="connsiteX6" fmla="*/ 199217 w 935083"/>
              <a:gd name="connsiteY6" fmla="*/ 61915 h 652498"/>
              <a:gd name="connsiteX7" fmla="*/ 19602 w 935083"/>
              <a:gd name="connsiteY7" fmla="*/ 235085 h 652498"/>
              <a:gd name="connsiteX8" fmla="*/ 217059 w 935083"/>
              <a:gd name="connsiteY8" fmla="*/ 592011 h 652498"/>
              <a:gd name="connsiteX9" fmla="*/ 240584 w 935083"/>
              <a:gd name="connsiteY9" fmla="*/ 652498 h 652498"/>
              <a:gd name="connsiteX0" fmla="*/ 240584 w 935083"/>
              <a:gd name="connsiteY0" fmla="*/ 690718 h 690718"/>
              <a:gd name="connsiteX1" fmla="*/ 326980 w 935083"/>
              <a:gd name="connsiteY1" fmla="*/ 654535 h 690718"/>
              <a:gd name="connsiteX2" fmla="*/ 558635 w 935083"/>
              <a:gd name="connsiteY2" fmla="*/ 638631 h 690718"/>
              <a:gd name="connsiteX3" fmla="*/ 874373 w 935083"/>
              <a:gd name="connsiteY3" fmla="*/ 504671 h 690718"/>
              <a:gd name="connsiteX4" fmla="*/ 923019 w 935083"/>
              <a:gd name="connsiteY4" fmla="*/ 260098 h 690718"/>
              <a:gd name="connsiteX5" fmla="*/ 723902 w 935083"/>
              <a:gd name="connsiteY5" fmla="*/ 46568 h 690718"/>
              <a:gd name="connsiteX6" fmla="*/ 199217 w 935083"/>
              <a:gd name="connsiteY6" fmla="*/ 100135 h 690718"/>
              <a:gd name="connsiteX7" fmla="*/ 19602 w 935083"/>
              <a:gd name="connsiteY7" fmla="*/ 273305 h 690718"/>
              <a:gd name="connsiteX8" fmla="*/ 217059 w 935083"/>
              <a:gd name="connsiteY8" fmla="*/ 630231 h 690718"/>
              <a:gd name="connsiteX9" fmla="*/ 240584 w 935083"/>
              <a:gd name="connsiteY9" fmla="*/ 690718 h 690718"/>
              <a:gd name="connsiteX0" fmla="*/ 240584 w 934424"/>
              <a:gd name="connsiteY0" fmla="*/ 718729 h 718729"/>
              <a:gd name="connsiteX1" fmla="*/ 326980 w 934424"/>
              <a:gd name="connsiteY1" fmla="*/ 682546 h 718729"/>
              <a:gd name="connsiteX2" fmla="*/ 558635 w 934424"/>
              <a:gd name="connsiteY2" fmla="*/ 666642 h 718729"/>
              <a:gd name="connsiteX3" fmla="*/ 874373 w 934424"/>
              <a:gd name="connsiteY3" fmla="*/ 532682 h 718729"/>
              <a:gd name="connsiteX4" fmla="*/ 923019 w 934424"/>
              <a:gd name="connsiteY4" fmla="*/ 288109 h 718729"/>
              <a:gd name="connsiteX5" fmla="*/ 732809 w 934424"/>
              <a:gd name="connsiteY5" fmla="*/ 41324 h 718729"/>
              <a:gd name="connsiteX6" fmla="*/ 199217 w 934424"/>
              <a:gd name="connsiteY6" fmla="*/ 128146 h 718729"/>
              <a:gd name="connsiteX7" fmla="*/ 19602 w 934424"/>
              <a:gd name="connsiteY7" fmla="*/ 301316 h 718729"/>
              <a:gd name="connsiteX8" fmla="*/ 217059 w 934424"/>
              <a:gd name="connsiteY8" fmla="*/ 658242 h 718729"/>
              <a:gd name="connsiteX9" fmla="*/ 240584 w 934424"/>
              <a:gd name="connsiteY9" fmla="*/ 718729 h 718729"/>
              <a:gd name="connsiteX0" fmla="*/ 240584 w 934424"/>
              <a:gd name="connsiteY0" fmla="*/ 722533 h 722533"/>
              <a:gd name="connsiteX1" fmla="*/ 326980 w 934424"/>
              <a:gd name="connsiteY1" fmla="*/ 686350 h 722533"/>
              <a:gd name="connsiteX2" fmla="*/ 558635 w 934424"/>
              <a:gd name="connsiteY2" fmla="*/ 670446 h 722533"/>
              <a:gd name="connsiteX3" fmla="*/ 874373 w 934424"/>
              <a:gd name="connsiteY3" fmla="*/ 536486 h 722533"/>
              <a:gd name="connsiteX4" fmla="*/ 923019 w 934424"/>
              <a:gd name="connsiteY4" fmla="*/ 291913 h 722533"/>
              <a:gd name="connsiteX5" fmla="*/ 732809 w 934424"/>
              <a:gd name="connsiteY5" fmla="*/ 45128 h 722533"/>
              <a:gd name="connsiteX6" fmla="*/ 199217 w 934424"/>
              <a:gd name="connsiteY6" fmla="*/ 131950 h 722533"/>
              <a:gd name="connsiteX7" fmla="*/ 19602 w 934424"/>
              <a:gd name="connsiteY7" fmla="*/ 305120 h 722533"/>
              <a:gd name="connsiteX8" fmla="*/ 217059 w 934424"/>
              <a:gd name="connsiteY8" fmla="*/ 662046 h 722533"/>
              <a:gd name="connsiteX9" fmla="*/ 240584 w 934424"/>
              <a:gd name="connsiteY9" fmla="*/ 722533 h 722533"/>
              <a:gd name="connsiteX0" fmla="*/ 240584 w 934424"/>
              <a:gd name="connsiteY0" fmla="*/ 720450 h 720450"/>
              <a:gd name="connsiteX1" fmla="*/ 326980 w 934424"/>
              <a:gd name="connsiteY1" fmla="*/ 684267 h 720450"/>
              <a:gd name="connsiteX2" fmla="*/ 558635 w 934424"/>
              <a:gd name="connsiteY2" fmla="*/ 668363 h 720450"/>
              <a:gd name="connsiteX3" fmla="*/ 874373 w 934424"/>
              <a:gd name="connsiteY3" fmla="*/ 534403 h 720450"/>
              <a:gd name="connsiteX4" fmla="*/ 923019 w 934424"/>
              <a:gd name="connsiteY4" fmla="*/ 289830 h 720450"/>
              <a:gd name="connsiteX5" fmla="*/ 732809 w 934424"/>
              <a:gd name="connsiteY5" fmla="*/ 43045 h 720450"/>
              <a:gd name="connsiteX6" fmla="*/ 199217 w 934424"/>
              <a:gd name="connsiteY6" fmla="*/ 129867 h 720450"/>
              <a:gd name="connsiteX7" fmla="*/ 19602 w 934424"/>
              <a:gd name="connsiteY7" fmla="*/ 303037 h 720450"/>
              <a:gd name="connsiteX8" fmla="*/ 217059 w 934424"/>
              <a:gd name="connsiteY8" fmla="*/ 659963 h 720450"/>
              <a:gd name="connsiteX9" fmla="*/ 240584 w 934424"/>
              <a:gd name="connsiteY9" fmla="*/ 720450 h 720450"/>
              <a:gd name="connsiteX0" fmla="*/ 240584 w 934424"/>
              <a:gd name="connsiteY0" fmla="*/ 685029 h 685029"/>
              <a:gd name="connsiteX1" fmla="*/ 326980 w 934424"/>
              <a:gd name="connsiteY1" fmla="*/ 648846 h 685029"/>
              <a:gd name="connsiteX2" fmla="*/ 558635 w 934424"/>
              <a:gd name="connsiteY2" fmla="*/ 632942 h 685029"/>
              <a:gd name="connsiteX3" fmla="*/ 874373 w 934424"/>
              <a:gd name="connsiteY3" fmla="*/ 498982 h 685029"/>
              <a:gd name="connsiteX4" fmla="*/ 923019 w 934424"/>
              <a:gd name="connsiteY4" fmla="*/ 254409 h 685029"/>
              <a:gd name="connsiteX5" fmla="*/ 732809 w 934424"/>
              <a:gd name="connsiteY5" fmla="*/ 7624 h 685029"/>
              <a:gd name="connsiteX6" fmla="*/ 194656 w 934424"/>
              <a:gd name="connsiteY6" fmla="*/ 87592 h 685029"/>
              <a:gd name="connsiteX7" fmla="*/ 19602 w 934424"/>
              <a:gd name="connsiteY7" fmla="*/ 267616 h 685029"/>
              <a:gd name="connsiteX8" fmla="*/ 217059 w 934424"/>
              <a:gd name="connsiteY8" fmla="*/ 624542 h 685029"/>
              <a:gd name="connsiteX9" fmla="*/ 240584 w 934424"/>
              <a:gd name="connsiteY9" fmla="*/ 685029 h 685029"/>
              <a:gd name="connsiteX0" fmla="*/ 240584 w 934424"/>
              <a:gd name="connsiteY0" fmla="*/ 687685 h 687685"/>
              <a:gd name="connsiteX1" fmla="*/ 326980 w 934424"/>
              <a:gd name="connsiteY1" fmla="*/ 651502 h 687685"/>
              <a:gd name="connsiteX2" fmla="*/ 558635 w 934424"/>
              <a:gd name="connsiteY2" fmla="*/ 635598 h 687685"/>
              <a:gd name="connsiteX3" fmla="*/ 874373 w 934424"/>
              <a:gd name="connsiteY3" fmla="*/ 501638 h 687685"/>
              <a:gd name="connsiteX4" fmla="*/ 923019 w 934424"/>
              <a:gd name="connsiteY4" fmla="*/ 257065 h 687685"/>
              <a:gd name="connsiteX5" fmla="*/ 732809 w 934424"/>
              <a:gd name="connsiteY5" fmla="*/ 10280 h 687685"/>
              <a:gd name="connsiteX6" fmla="*/ 228697 w 934424"/>
              <a:gd name="connsiteY6" fmla="*/ 75553 h 687685"/>
              <a:gd name="connsiteX7" fmla="*/ 19602 w 934424"/>
              <a:gd name="connsiteY7" fmla="*/ 270272 h 687685"/>
              <a:gd name="connsiteX8" fmla="*/ 217059 w 934424"/>
              <a:gd name="connsiteY8" fmla="*/ 627198 h 687685"/>
              <a:gd name="connsiteX9" fmla="*/ 240584 w 934424"/>
              <a:gd name="connsiteY9" fmla="*/ 687685 h 687685"/>
              <a:gd name="connsiteX0" fmla="*/ 240584 w 930983"/>
              <a:gd name="connsiteY0" fmla="*/ 687685 h 687685"/>
              <a:gd name="connsiteX1" fmla="*/ 326980 w 930983"/>
              <a:gd name="connsiteY1" fmla="*/ 651502 h 687685"/>
              <a:gd name="connsiteX2" fmla="*/ 558635 w 930983"/>
              <a:gd name="connsiteY2" fmla="*/ 635598 h 687685"/>
              <a:gd name="connsiteX3" fmla="*/ 861448 w 930983"/>
              <a:gd name="connsiteY3" fmla="*/ 482219 h 687685"/>
              <a:gd name="connsiteX4" fmla="*/ 923019 w 930983"/>
              <a:gd name="connsiteY4" fmla="*/ 257065 h 687685"/>
              <a:gd name="connsiteX5" fmla="*/ 732809 w 930983"/>
              <a:gd name="connsiteY5" fmla="*/ 10280 h 687685"/>
              <a:gd name="connsiteX6" fmla="*/ 228697 w 930983"/>
              <a:gd name="connsiteY6" fmla="*/ 75553 h 687685"/>
              <a:gd name="connsiteX7" fmla="*/ 19602 w 930983"/>
              <a:gd name="connsiteY7" fmla="*/ 270272 h 687685"/>
              <a:gd name="connsiteX8" fmla="*/ 217059 w 930983"/>
              <a:gd name="connsiteY8" fmla="*/ 627198 h 687685"/>
              <a:gd name="connsiteX9" fmla="*/ 240584 w 930983"/>
              <a:gd name="connsiteY9" fmla="*/ 687685 h 687685"/>
              <a:gd name="connsiteX0" fmla="*/ 240584 w 942621"/>
              <a:gd name="connsiteY0" fmla="*/ 687685 h 687685"/>
              <a:gd name="connsiteX1" fmla="*/ 326980 w 942621"/>
              <a:gd name="connsiteY1" fmla="*/ 651502 h 687685"/>
              <a:gd name="connsiteX2" fmla="*/ 558635 w 942621"/>
              <a:gd name="connsiteY2" fmla="*/ 635598 h 687685"/>
              <a:gd name="connsiteX3" fmla="*/ 895330 w 942621"/>
              <a:gd name="connsiteY3" fmla="*/ 442594 h 687685"/>
              <a:gd name="connsiteX4" fmla="*/ 923019 w 942621"/>
              <a:gd name="connsiteY4" fmla="*/ 257065 h 687685"/>
              <a:gd name="connsiteX5" fmla="*/ 732809 w 942621"/>
              <a:gd name="connsiteY5" fmla="*/ 10280 h 687685"/>
              <a:gd name="connsiteX6" fmla="*/ 228697 w 942621"/>
              <a:gd name="connsiteY6" fmla="*/ 75553 h 687685"/>
              <a:gd name="connsiteX7" fmla="*/ 19602 w 942621"/>
              <a:gd name="connsiteY7" fmla="*/ 270272 h 687685"/>
              <a:gd name="connsiteX8" fmla="*/ 217059 w 942621"/>
              <a:gd name="connsiteY8" fmla="*/ 627198 h 687685"/>
              <a:gd name="connsiteX9" fmla="*/ 240584 w 942621"/>
              <a:gd name="connsiteY9" fmla="*/ 687685 h 687685"/>
              <a:gd name="connsiteX0" fmla="*/ 240584 w 941338"/>
              <a:gd name="connsiteY0" fmla="*/ 687685 h 687685"/>
              <a:gd name="connsiteX1" fmla="*/ 326980 w 941338"/>
              <a:gd name="connsiteY1" fmla="*/ 651502 h 687685"/>
              <a:gd name="connsiteX2" fmla="*/ 583099 w 941338"/>
              <a:gd name="connsiteY2" fmla="*/ 614744 h 687685"/>
              <a:gd name="connsiteX3" fmla="*/ 895330 w 941338"/>
              <a:gd name="connsiteY3" fmla="*/ 442594 h 687685"/>
              <a:gd name="connsiteX4" fmla="*/ 923019 w 941338"/>
              <a:gd name="connsiteY4" fmla="*/ 257065 h 687685"/>
              <a:gd name="connsiteX5" fmla="*/ 732809 w 941338"/>
              <a:gd name="connsiteY5" fmla="*/ 10280 h 687685"/>
              <a:gd name="connsiteX6" fmla="*/ 228697 w 941338"/>
              <a:gd name="connsiteY6" fmla="*/ 75553 h 687685"/>
              <a:gd name="connsiteX7" fmla="*/ 19602 w 941338"/>
              <a:gd name="connsiteY7" fmla="*/ 270272 h 687685"/>
              <a:gd name="connsiteX8" fmla="*/ 217059 w 941338"/>
              <a:gd name="connsiteY8" fmla="*/ 627198 h 687685"/>
              <a:gd name="connsiteX9" fmla="*/ 240584 w 941338"/>
              <a:gd name="connsiteY9" fmla="*/ 687685 h 687685"/>
              <a:gd name="connsiteX0" fmla="*/ 243122 w 943876"/>
              <a:gd name="connsiteY0" fmla="*/ 687685 h 687685"/>
              <a:gd name="connsiteX1" fmla="*/ 329518 w 943876"/>
              <a:gd name="connsiteY1" fmla="*/ 651502 h 687685"/>
              <a:gd name="connsiteX2" fmla="*/ 585637 w 943876"/>
              <a:gd name="connsiteY2" fmla="*/ 614744 h 687685"/>
              <a:gd name="connsiteX3" fmla="*/ 897868 w 943876"/>
              <a:gd name="connsiteY3" fmla="*/ 442594 h 687685"/>
              <a:gd name="connsiteX4" fmla="*/ 925557 w 943876"/>
              <a:gd name="connsiteY4" fmla="*/ 257065 h 687685"/>
              <a:gd name="connsiteX5" fmla="*/ 735347 w 943876"/>
              <a:gd name="connsiteY5" fmla="*/ 10280 h 687685"/>
              <a:gd name="connsiteX6" fmla="*/ 231235 w 943876"/>
              <a:gd name="connsiteY6" fmla="*/ 75553 h 687685"/>
              <a:gd name="connsiteX7" fmla="*/ 22140 w 943876"/>
              <a:gd name="connsiteY7" fmla="*/ 270272 h 687685"/>
              <a:gd name="connsiteX8" fmla="*/ 219597 w 943876"/>
              <a:gd name="connsiteY8" fmla="*/ 627198 h 687685"/>
              <a:gd name="connsiteX9" fmla="*/ 243122 w 943876"/>
              <a:gd name="connsiteY9" fmla="*/ 687685 h 687685"/>
              <a:gd name="connsiteX0" fmla="*/ 270951 w 971705"/>
              <a:gd name="connsiteY0" fmla="*/ 687201 h 687201"/>
              <a:gd name="connsiteX1" fmla="*/ 357347 w 971705"/>
              <a:gd name="connsiteY1" fmla="*/ 651018 h 687201"/>
              <a:gd name="connsiteX2" fmla="*/ 613466 w 971705"/>
              <a:gd name="connsiteY2" fmla="*/ 614260 h 687201"/>
              <a:gd name="connsiteX3" fmla="*/ 925697 w 971705"/>
              <a:gd name="connsiteY3" fmla="*/ 442110 h 687201"/>
              <a:gd name="connsiteX4" fmla="*/ 953386 w 971705"/>
              <a:gd name="connsiteY4" fmla="*/ 256581 h 687201"/>
              <a:gd name="connsiteX5" fmla="*/ 763176 w 971705"/>
              <a:gd name="connsiteY5" fmla="*/ 9796 h 687201"/>
              <a:gd name="connsiteX6" fmla="*/ 259064 w 971705"/>
              <a:gd name="connsiteY6" fmla="*/ 75069 h 687201"/>
              <a:gd name="connsiteX7" fmla="*/ 16950 w 971705"/>
              <a:gd name="connsiteY7" fmla="*/ 313452 h 687201"/>
              <a:gd name="connsiteX8" fmla="*/ 247426 w 971705"/>
              <a:gd name="connsiteY8" fmla="*/ 626714 h 687201"/>
              <a:gd name="connsiteX9" fmla="*/ 270951 w 971705"/>
              <a:gd name="connsiteY9" fmla="*/ 687201 h 687201"/>
              <a:gd name="connsiteX0" fmla="*/ 238078 w 938832"/>
              <a:gd name="connsiteY0" fmla="*/ 686664 h 686664"/>
              <a:gd name="connsiteX1" fmla="*/ 324474 w 938832"/>
              <a:gd name="connsiteY1" fmla="*/ 650481 h 686664"/>
              <a:gd name="connsiteX2" fmla="*/ 580593 w 938832"/>
              <a:gd name="connsiteY2" fmla="*/ 613723 h 686664"/>
              <a:gd name="connsiteX3" fmla="*/ 892824 w 938832"/>
              <a:gd name="connsiteY3" fmla="*/ 441573 h 686664"/>
              <a:gd name="connsiteX4" fmla="*/ 920513 w 938832"/>
              <a:gd name="connsiteY4" fmla="*/ 256044 h 686664"/>
              <a:gd name="connsiteX5" fmla="*/ 730303 w 938832"/>
              <a:gd name="connsiteY5" fmla="*/ 9259 h 686664"/>
              <a:gd name="connsiteX6" fmla="*/ 226191 w 938832"/>
              <a:gd name="connsiteY6" fmla="*/ 74532 h 686664"/>
              <a:gd name="connsiteX7" fmla="*/ 23383 w 938832"/>
              <a:gd name="connsiteY7" fmla="*/ 284183 h 686664"/>
              <a:gd name="connsiteX8" fmla="*/ 214553 w 938832"/>
              <a:gd name="connsiteY8" fmla="*/ 626177 h 686664"/>
              <a:gd name="connsiteX9" fmla="*/ 238078 w 938832"/>
              <a:gd name="connsiteY9" fmla="*/ 686664 h 686664"/>
              <a:gd name="connsiteX0" fmla="*/ 238078 w 940200"/>
              <a:gd name="connsiteY0" fmla="*/ 721245 h 721245"/>
              <a:gd name="connsiteX1" fmla="*/ 324474 w 940200"/>
              <a:gd name="connsiteY1" fmla="*/ 685062 h 721245"/>
              <a:gd name="connsiteX2" fmla="*/ 580593 w 940200"/>
              <a:gd name="connsiteY2" fmla="*/ 648304 h 721245"/>
              <a:gd name="connsiteX3" fmla="*/ 892824 w 940200"/>
              <a:gd name="connsiteY3" fmla="*/ 476154 h 721245"/>
              <a:gd name="connsiteX4" fmla="*/ 920513 w 940200"/>
              <a:gd name="connsiteY4" fmla="*/ 290625 h 721245"/>
              <a:gd name="connsiteX5" fmla="*/ 710990 w 940200"/>
              <a:gd name="connsiteY5" fmla="*/ 6592 h 721245"/>
              <a:gd name="connsiteX6" fmla="*/ 226191 w 940200"/>
              <a:gd name="connsiteY6" fmla="*/ 109113 h 721245"/>
              <a:gd name="connsiteX7" fmla="*/ 23383 w 940200"/>
              <a:gd name="connsiteY7" fmla="*/ 318764 h 721245"/>
              <a:gd name="connsiteX8" fmla="*/ 214553 w 940200"/>
              <a:gd name="connsiteY8" fmla="*/ 660758 h 721245"/>
              <a:gd name="connsiteX9" fmla="*/ 238078 w 940200"/>
              <a:gd name="connsiteY9" fmla="*/ 721245 h 721245"/>
              <a:gd name="connsiteX0" fmla="*/ 238078 w 943536"/>
              <a:gd name="connsiteY0" fmla="*/ 720896 h 720896"/>
              <a:gd name="connsiteX1" fmla="*/ 324474 w 943536"/>
              <a:gd name="connsiteY1" fmla="*/ 684713 h 720896"/>
              <a:gd name="connsiteX2" fmla="*/ 580593 w 943536"/>
              <a:gd name="connsiteY2" fmla="*/ 647955 h 720896"/>
              <a:gd name="connsiteX3" fmla="*/ 892824 w 943536"/>
              <a:gd name="connsiteY3" fmla="*/ 475805 h 720896"/>
              <a:gd name="connsiteX4" fmla="*/ 925324 w 943536"/>
              <a:gd name="connsiteY4" fmla="*/ 283788 h 720896"/>
              <a:gd name="connsiteX5" fmla="*/ 710990 w 943536"/>
              <a:gd name="connsiteY5" fmla="*/ 6243 h 720896"/>
              <a:gd name="connsiteX6" fmla="*/ 226191 w 943536"/>
              <a:gd name="connsiteY6" fmla="*/ 108764 h 720896"/>
              <a:gd name="connsiteX7" fmla="*/ 23383 w 943536"/>
              <a:gd name="connsiteY7" fmla="*/ 318415 h 720896"/>
              <a:gd name="connsiteX8" fmla="*/ 214553 w 943536"/>
              <a:gd name="connsiteY8" fmla="*/ 660409 h 720896"/>
              <a:gd name="connsiteX9" fmla="*/ 238078 w 943536"/>
              <a:gd name="connsiteY9" fmla="*/ 720896 h 720896"/>
              <a:gd name="connsiteX0" fmla="*/ 238078 w 932042"/>
              <a:gd name="connsiteY0" fmla="*/ 720896 h 720896"/>
              <a:gd name="connsiteX1" fmla="*/ 324474 w 932042"/>
              <a:gd name="connsiteY1" fmla="*/ 684713 h 720896"/>
              <a:gd name="connsiteX2" fmla="*/ 580593 w 932042"/>
              <a:gd name="connsiteY2" fmla="*/ 647955 h 720896"/>
              <a:gd name="connsiteX3" fmla="*/ 850829 w 932042"/>
              <a:gd name="connsiteY3" fmla="*/ 489522 h 720896"/>
              <a:gd name="connsiteX4" fmla="*/ 925324 w 932042"/>
              <a:gd name="connsiteY4" fmla="*/ 283788 h 720896"/>
              <a:gd name="connsiteX5" fmla="*/ 710990 w 932042"/>
              <a:gd name="connsiteY5" fmla="*/ 6243 h 720896"/>
              <a:gd name="connsiteX6" fmla="*/ 226191 w 932042"/>
              <a:gd name="connsiteY6" fmla="*/ 108764 h 720896"/>
              <a:gd name="connsiteX7" fmla="*/ 23383 w 932042"/>
              <a:gd name="connsiteY7" fmla="*/ 318415 h 720896"/>
              <a:gd name="connsiteX8" fmla="*/ 214553 w 932042"/>
              <a:gd name="connsiteY8" fmla="*/ 660409 h 720896"/>
              <a:gd name="connsiteX9" fmla="*/ 238078 w 932042"/>
              <a:gd name="connsiteY9" fmla="*/ 720896 h 720896"/>
              <a:gd name="connsiteX0" fmla="*/ 294564 w 988528"/>
              <a:gd name="connsiteY0" fmla="*/ 721257 h 721257"/>
              <a:gd name="connsiteX1" fmla="*/ 380960 w 988528"/>
              <a:gd name="connsiteY1" fmla="*/ 685074 h 721257"/>
              <a:gd name="connsiteX2" fmla="*/ 637079 w 988528"/>
              <a:gd name="connsiteY2" fmla="*/ 648316 h 721257"/>
              <a:gd name="connsiteX3" fmla="*/ 907315 w 988528"/>
              <a:gd name="connsiteY3" fmla="*/ 489883 h 721257"/>
              <a:gd name="connsiteX4" fmla="*/ 981810 w 988528"/>
              <a:gd name="connsiteY4" fmla="*/ 284149 h 721257"/>
              <a:gd name="connsiteX5" fmla="*/ 767476 w 988528"/>
              <a:gd name="connsiteY5" fmla="*/ 6604 h 721257"/>
              <a:gd name="connsiteX6" fmla="*/ 282677 w 988528"/>
              <a:gd name="connsiteY6" fmla="*/ 109125 h 721257"/>
              <a:gd name="connsiteX7" fmla="*/ 14036 w 988528"/>
              <a:gd name="connsiteY7" fmla="*/ 355779 h 721257"/>
              <a:gd name="connsiteX8" fmla="*/ 271039 w 988528"/>
              <a:gd name="connsiteY8" fmla="*/ 660770 h 721257"/>
              <a:gd name="connsiteX9" fmla="*/ 294564 w 988528"/>
              <a:gd name="connsiteY9" fmla="*/ 721257 h 721257"/>
              <a:gd name="connsiteX0" fmla="*/ 308360 w 1002324"/>
              <a:gd name="connsiteY0" fmla="*/ 721378 h 721378"/>
              <a:gd name="connsiteX1" fmla="*/ 394756 w 1002324"/>
              <a:gd name="connsiteY1" fmla="*/ 685195 h 721378"/>
              <a:gd name="connsiteX2" fmla="*/ 650875 w 1002324"/>
              <a:gd name="connsiteY2" fmla="*/ 648437 h 721378"/>
              <a:gd name="connsiteX3" fmla="*/ 921111 w 1002324"/>
              <a:gd name="connsiteY3" fmla="*/ 490004 h 721378"/>
              <a:gd name="connsiteX4" fmla="*/ 995606 w 1002324"/>
              <a:gd name="connsiteY4" fmla="*/ 284270 h 721378"/>
              <a:gd name="connsiteX5" fmla="*/ 781272 w 1002324"/>
              <a:gd name="connsiteY5" fmla="*/ 6725 h 721378"/>
              <a:gd name="connsiteX6" fmla="*/ 296473 w 1002324"/>
              <a:gd name="connsiteY6" fmla="*/ 109246 h 721378"/>
              <a:gd name="connsiteX7" fmla="*/ 12734 w 1002324"/>
              <a:gd name="connsiteY7" fmla="*/ 367519 h 721378"/>
              <a:gd name="connsiteX8" fmla="*/ 284835 w 1002324"/>
              <a:gd name="connsiteY8" fmla="*/ 660891 h 721378"/>
              <a:gd name="connsiteX9" fmla="*/ 308360 w 1002324"/>
              <a:gd name="connsiteY9" fmla="*/ 721378 h 721378"/>
              <a:gd name="connsiteX0" fmla="*/ 308360 w 1001714"/>
              <a:gd name="connsiteY0" fmla="*/ 721378 h 721378"/>
              <a:gd name="connsiteX1" fmla="*/ 394756 w 1001714"/>
              <a:gd name="connsiteY1" fmla="*/ 685195 h 721378"/>
              <a:gd name="connsiteX2" fmla="*/ 650875 w 1001714"/>
              <a:gd name="connsiteY2" fmla="*/ 648437 h 721378"/>
              <a:gd name="connsiteX3" fmla="*/ 917242 w 1001714"/>
              <a:gd name="connsiteY3" fmla="*/ 475683 h 721378"/>
              <a:gd name="connsiteX4" fmla="*/ 995606 w 1001714"/>
              <a:gd name="connsiteY4" fmla="*/ 284270 h 721378"/>
              <a:gd name="connsiteX5" fmla="*/ 781272 w 1001714"/>
              <a:gd name="connsiteY5" fmla="*/ 6725 h 721378"/>
              <a:gd name="connsiteX6" fmla="*/ 296473 w 1001714"/>
              <a:gd name="connsiteY6" fmla="*/ 109246 h 721378"/>
              <a:gd name="connsiteX7" fmla="*/ 12734 w 1001714"/>
              <a:gd name="connsiteY7" fmla="*/ 367519 h 721378"/>
              <a:gd name="connsiteX8" fmla="*/ 284835 w 1001714"/>
              <a:gd name="connsiteY8" fmla="*/ 660891 h 721378"/>
              <a:gd name="connsiteX9" fmla="*/ 308360 w 1001714"/>
              <a:gd name="connsiteY9" fmla="*/ 721378 h 721378"/>
              <a:gd name="connsiteX0" fmla="*/ 308360 w 1001852"/>
              <a:gd name="connsiteY0" fmla="*/ 721378 h 721378"/>
              <a:gd name="connsiteX1" fmla="*/ 394756 w 1001852"/>
              <a:gd name="connsiteY1" fmla="*/ 685195 h 721378"/>
              <a:gd name="connsiteX2" fmla="*/ 641147 w 1001852"/>
              <a:gd name="connsiteY2" fmla="*/ 639079 h 721378"/>
              <a:gd name="connsiteX3" fmla="*/ 917242 w 1001852"/>
              <a:gd name="connsiteY3" fmla="*/ 475683 h 721378"/>
              <a:gd name="connsiteX4" fmla="*/ 995606 w 1001852"/>
              <a:gd name="connsiteY4" fmla="*/ 284270 h 721378"/>
              <a:gd name="connsiteX5" fmla="*/ 781272 w 1001852"/>
              <a:gd name="connsiteY5" fmla="*/ 6725 h 721378"/>
              <a:gd name="connsiteX6" fmla="*/ 296473 w 1001852"/>
              <a:gd name="connsiteY6" fmla="*/ 109246 h 721378"/>
              <a:gd name="connsiteX7" fmla="*/ 12734 w 1001852"/>
              <a:gd name="connsiteY7" fmla="*/ 367519 h 721378"/>
              <a:gd name="connsiteX8" fmla="*/ 284835 w 1001852"/>
              <a:gd name="connsiteY8" fmla="*/ 660891 h 721378"/>
              <a:gd name="connsiteX9" fmla="*/ 308360 w 1001852"/>
              <a:gd name="connsiteY9" fmla="*/ 721378 h 721378"/>
              <a:gd name="connsiteX0" fmla="*/ 308360 w 1001852"/>
              <a:gd name="connsiteY0" fmla="*/ 719754 h 719754"/>
              <a:gd name="connsiteX1" fmla="*/ 394756 w 1001852"/>
              <a:gd name="connsiteY1" fmla="*/ 683571 h 719754"/>
              <a:gd name="connsiteX2" fmla="*/ 641147 w 1001852"/>
              <a:gd name="connsiteY2" fmla="*/ 637455 h 719754"/>
              <a:gd name="connsiteX3" fmla="*/ 917242 w 1001852"/>
              <a:gd name="connsiteY3" fmla="*/ 474059 h 719754"/>
              <a:gd name="connsiteX4" fmla="*/ 995606 w 1001852"/>
              <a:gd name="connsiteY4" fmla="*/ 282646 h 719754"/>
              <a:gd name="connsiteX5" fmla="*/ 781272 w 1001852"/>
              <a:gd name="connsiteY5" fmla="*/ 5101 h 719754"/>
              <a:gd name="connsiteX6" fmla="*/ 311517 w 1001852"/>
              <a:gd name="connsiteY6" fmla="*/ 122448 h 719754"/>
              <a:gd name="connsiteX7" fmla="*/ 12734 w 1001852"/>
              <a:gd name="connsiteY7" fmla="*/ 365895 h 719754"/>
              <a:gd name="connsiteX8" fmla="*/ 284835 w 1001852"/>
              <a:gd name="connsiteY8" fmla="*/ 659267 h 719754"/>
              <a:gd name="connsiteX9" fmla="*/ 308360 w 1001852"/>
              <a:gd name="connsiteY9" fmla="*/ 719754 h 719754"/>
              <a:gd name="connsiteX0" fmla="*/ 304337 w 997829"/>
              <a:gd name="connsiteY0" fmla="*/ 719754 h 719754"/>
              <a:gd name="connsiteX1" fmla="*/ 390733 w 997829"/>
              <a:gd name="connsiteY1" fmla="*/ 683571 h 719754"/>
              <a:gd name="connsiteX2" fmla="*/ 637124 w 997829"/>
              <a:gd name="connsiteY2" fmla="*/ 637455 h 719754"/>
              <a:gd name="connsiteX3" fmla="*/ 913219 w 997829"/>
              <a:gd name="connsiteY3" fmla="*/ 474059 h 719754"/>
              <a:gd name="connsiteX4" fmla="*/ 991583 w 997829"/>
              <a:gd name="connsiteY4" fmla="*/ 282646 h 719754"/>
              <a:gd name="connsiteX5" fmla="*/ 777249 w 997829"/>
              <a:gd name="connsiteY5" fmla="*/ 5101 h 719754"/>
              <a:gd name="connsiteX6" fmla="*/ 307494 w 997829"/>
              <a:gd name="connsiteY6" fmla="*/ 122448 h 719754"/>
              <a:gd name="connsiteX7" fmla="*/ 8711 w 997829"/>
              <a:gd name="connsiteY7" fmla="*/ 365895 h 719754"/>
              <a:gd name="connsiteX8" fmla="*/ 280812 w 997829"/>
              <a:gd name="connsiteY8" fmla="*/ 659267 h 719754"/>
              <a:gd name="connsiteX9" fmla="*/ 304337 w 997829"/>
              <a:gd name="connsiteY9" fmla="*/ 719754 h 719754"/>
              <a:gd name="connsiteX0" fmla="*/ 304337 w 1000140"/>
              <a:gd name="connsiteY0" fmla="*/ 719754 h 719754"/>
              <a:gd name="connsiteX1" fmla="*/ 390733 w 1000140"/>
              <a:gd name="connsiteY1" fmla="*/ 683571 h 719754"/>
              <a:gd name="connsiteX2" fmla="*/ 637124 w 1000140"/>
              <a:gd name="connsiteY2" fmla="*/ 637455 h 719754"/>
              <a:gd name="connsiteX3" fmla="*/ 926023 w 1000140"/>
              <a:gd name="connsiteY3" fmla="*/ 465382 h 719754"/>
              <a:gd name="connsiteX4" fmla="*/ 991583 w 1000140"/>
              <a:gd name="connsiteY4" fmla="*/ 282646 h 719754"/>
              <a:gd name="connsiteX5" fmla="*/ 777249 w 1000140"/>
              <a:gd name="connsiteY5" fmla="*/ 5101 h 719754"/>
              <a:gd name="connsiteX6" fmla="*/ 307494 w 1000140"/>
              <a:gd name="connsiteY6" fmla="*/ 122448 h 719754"/>
              <a:gd name="connsiteX7" fmla="*/ 8711 w 1000140"/>
              <a:gd name="connsiteY7" fmla="*/ 365895 h 719754"/>
              <a:gd name="connsiteX8" fmla="*/ 280812 w 1000140"/>
              <a:gd name="connsiteY8" fmla="*/ 659267 h 719754"/>
              <a:gd name="connsiteX9" fmla="*/ 304337 w 1000140"/>
              <a:gd name="connsiteY9" fmla="*/ 719754 h 719754"/>
              <a:gd name="connsiteX0" fmla="*/ 304337 w 1000232"/>
              <a:gd name="connsiteY0" fmla="*/ 719754 h 719754"/>
              <a:gd name="connsiteX1" fmla="*/ 390733 w 1000232"/>
              <a:gd name="connsiteY1" fmla="*/ 683571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1000232"/>
              <a:gd name="connsiteY0" fmla="*/ 719754 h 719754"/>
              <a:gd name="connsiteX1" fmla="*/ 399952 w 1000232"/>
              <a:gd name="connsiteY1" fmla="*/ 666587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991570"/>
              <a:gd name="connsiteY0" fmla="*/ 718638 h 718638"/>
              <a:gd name="connsiteX1" fmla="*/ 399952 w 991570"/>
              <a:gd name="connsiteY1" fmla="*/ 665471 h 718638"/>
              <a:gd name="connsiteX2" fmla="*/ 632822 w 991570"/>
              <a:gd name="connsiteY2" fmla="*/ 626371 h 718638"/>
              <a:gd name="connsiteX3" fmla="*/ 926023 w 991570"/>
              <a:gd name="connsiteY3" fmla="*/ 464266 h 718638"/>
              <a:gd name="connsiteX4" fmla="*/ 981545 w 991570"/>
              <a:gd name="connsiteY4" fmla="*/ 258272 h 718638"/>
              <a:gd name="connsiteX5" fmla="*/ 777249 w 991570"/>
              <a:gd name="connsiteY5" fmla="*/ 3985 h 718638"/>
              <a:gd name="connsiteX6" fmla="*/ 307494 w 991570"/>
              <a:gd name="connsiteY6" fmla="*/ 121332 h 718638"/>
              <a:gd name="connsiteX7" fmla="*/ 8711 w 991570"/>
              <a:gd name="connsiteY7" fmla="*/ 364779 h 718638"/>
              <a:gd name="connsiteX8" fmla="*/ 280812 w 991570"/>
              <a:gd name="connsiteY8" fmla="*/ 658151 h 718638"/>
              <a:gd name="connsiteX9" fmla="*/ 304337 w 991570"/>
              <a:gd name="connsiteY9" fmla="*/ 718638 h 718638"/>
              <a:gd name="connsiteX0" fmla="*/ 304337 w 992211"/>
              <a:gd name="connsiteY0" fmla="*/ 718638 h 718638"/>
              <a:gd name="connsiteX1" fmla="*/ 399952 w 992211"/>
              <a:gd name="connsiteY1" fmla="*/ 665471 h 718638"/>
              <a:gd name="connsiteX2" fmla="*/ 632822 w 992211"/>
              <a:gd name="connsiteY2" fmla="*/ 626371 h 718638"/>
              <a:gd name="connsiteX3" fmla="*/ 928468 w 992211"/>
              <a:gd name="connsiteY3" fmla="*/ 445968 h 718638"/>
              <a:gd name="connsiteX4" fmla="*/ 981545 w 992211"/>
              <a:gd name="connsiteY4" fmla="*/ 258272 h 718638"/>
              <a:gd name="connsiteX5" fmla="*/ 777249 w 992211"/>
              <a:gd name="connsiteY5" fmla="*/ 3985 h 718638"/>
              <a:gd name="connsiteX6" fmla="*/ 307494 w 992211"/>
              <a:gd name="connsiteY6" fmla="*/ 121332 h 718638"/>
              <a:gd name="connsiteX7" fmla="*/ 8711 w 992211"/>
              <a:gd name="connsiteY7" fmla="*/ 364779 h 718638"/>
              <a:gd name="connsiteX8" fmla="*/ 280812 w 992211"/>
              <a:gd name="connsiteY8" fmla="*/ 658151 h 718638"/>
              <a:gd name="connsiteX9" fmla="*/ 304337 w 992211"/>
              <a:gd name="connsiteY9" fmla="*/ 718638 h 718638"/>
              <a:gd name="connsiteX0" fmla="*/ 304337 w 993655"/>
              <a:gd name="connsiteY0" fmla="*/ 717746 h 717746"/>
              <a:gd name="connsiteX1" fmla="*/ 399952 w 993655"/>
              <a:gd name="connsiteY1" fmla="*/ 664579 h 717746"/>
              <a:gd name="connsiteX2" fmla="*/ 632822 w 993655"/>
              <a:gd name="connsiteY2" fmla="*/ 625479 h 717746"/>
              <a:gd name="connsiteX3" fmla="*/ 928468 w 993655"/>
              <a:gd name="connsiteY3" fmla="*/ 445076 h 717746"/>
              <a:gd name="connsiteX4" fmla="*/ 983273 w 993655"/>
              <a:gd name="connsiteY4" fmla="*/ 237421 h 717746"/>
              <a:gd name="connsiteX5" fmla="*/ 777249 w 993655"/>
              <a:gd name="connsiteY5" fmla="*/ 3093 h 717746"/>
              <a:gd name="connsiteX6" fmla="*/ 307494 w 993655"/>
              <a:gd name="connsiteY6" fmla="*/ 120440 h 717746"/>
              <a:gd name="connsiteX7" fmla="*/ 8711 w 993655"/>
              <a:gd name="connsiteY7" fmla="*/ 363887 h 717746"/>
              <a:gd name="connsiteX8" fmla="*/ 280812 w 993655"/>
              <a:gd name="connsiteY8" fmla="*/ 657259 h 717746"/>
              <a:gd name="connsiteX9" fmla="*/ 304337 w 993655"/>
              <a:gd name="connsiteY9" fmla="*/ 717746 h 717746"/>
              <a:gd name="connsiteX0" fmla="*/ 304337 w 991662"/>
              <a:gd name="connsiteY0" fmla="*/ 717746 h 717746"/>
              <a:gd name="connsiteX1" fmla="*/ 399952 w 991662"/>
              <a:gd name="connsiteY1" fmla="*/ 664579 h 717746"/>
              <a:gd name="connsiteX2" fmla="*/ 632822 w 991662"/>
              <a:gd name="connsiteY2" fmla="*/ 625479 h 717746"/>
              <a:gd name="connsiteX3" fmla="*/ 928468 w 991662"/>
              <a:gd name="connsiteY3" fmla="*/ 445076 h 717746"/>
              <a:gd name="connsiteX4" fmla="*/ 983273 w 991662"/>
              <a:gd name="connsiteY4" fmla="*/ 237421 h 717746"/>
              <a:gd name="connsiteX5" fmla="*/ 777249 w 991662"/>
              <a:gd name="connsiteY5" fmla="*/ 3093 h 717746"/>
              <a:gd name="connsiteX6" fmla="*/ 307494 w 991662"/>
              <a:gd name="connsiteY6" fmla="*/ 120440 h 717746"/>
              <a:gd name="connsiteX7" fmla="*/ 8711 w 991662"/>
              <a:gd name="connsiteY7" fmla="*/ 363887 h 717746"/>
              <a:gd name="connsiteX8" fmla="*/ 280812 w 991662"/>
              <a:gd name="connsiteY8" fmla="*/ 657259 h 717746"/>
              <a:gd name="connsiteX9" fmla="*/ 304337 w 991662"/>
              <a:gd name="connsiteY9" fmla="*/ 717746 h 717746"/>
              <a:gd name="connsiteX0" fmla="*/ 304337 w 989471"/>
              <a:gd name="connsiteY0" fmla="*/ 717746 h 717746"/>
              <a:gd name="connsiteX1" fmla="*/ 399952 w 989471"/>
              <a:gd name="connsiteY1" fmla="*/ 664579 h 717746"/>
              <a:gd name="connsiteX2" fmla="*/ 632822 w 989471"/>
              <a:gd name="connsiteY2" fmla="*/ 625479 h 717746"/>
              <a:gd name="connsiteX3" fmla="*/ 916010 w 989471"/>
              <a:gd name="connsiteY3" fmla="*/ 449761 h 717746"/>
              <a:gd name="connsiteX4" fmla="*/ 983273 w 989471"/>
              <a:gd name="connsiteY4" fmla="*/ 237421 h 717746"/>
              <a:gd name="connsiteX5" fmla="*/ 777249 w 989471"/>
              <a:gd name="connsiteY5" fmla="*/ 3093 h 717746"/>
              <a:gd name="connsiteX6" fmla="*/ 307494 w 989471"/>
              <a:gd name="connsiteY6" fmla="*/ 120440 h 717746"/>
              <a:gd name="connsiteX7" fmla="*/ 8711 w 989471"/>
              <a:gd name="connsiteY7" fmla="*/ 363887 h 717746"/>
              <a:gd name="connsiteX8" fmla="*/ 280812 w 989471"/>
              <a:gd name="connsiteY8" fmla="*/ 657259 h 717746"/>
              <a:gd name="connsiteX9" fmla="*/ 304337 w 989471"/>
              <a:gd name="connsiteY9" fmla="*/ 717746 h 717746"/>
              <a:gd name="connsiteX0" fmla="*/ 304337 w 989471"/>
              <a:gd name="connsiteY0" fmla="*/ 716680 h 716680"/>
              <a:gd name="connsiteX1" fmla="*/ 399952 w 989471"/>
              <a:gd name="connsiteY1" fmla="*/ 663513 h 716680"/>
              <a:gd name="connsiteX2" fmla="*/ 632822 w 989471"/>
              <a:gd name="connsiteY2" fmla="*/ 624413 h 716680"/>
              <a:gd name="connsiteX3" fmla="*/ 916010 w 989471"/>
              <a:gd name="connsiteY3" fmla="*/ 448695 h 716680"/>
              <a:gd name="connsiteX4" fmla="*/ 983273 w 989471"/>
              <a:gd name="connsiteY4" fmla="*/ 236355 h 716680"/>
              <a:gd name="connsiteX5" fmla="*/ 777249 w 989471"/>
              <a:gd name="connsiteY5" fmla="*/ 2027 h 716680"/>
              <a:gd name="connsiteX6" fmla="*/ 314664 w 989471"/>
              <a:gd name="connsiteY6" fmla="*/ 135987 h 716680"/>
              <a:gd name="connsiteX7" fmla="*/ 8711 w 989471"/>
              <a:gd name="connsiteY7" fmla="*/ 362821 h 716680"/>
              <a:gd name="connsiteX8" fmla="*/ 280812 w 989471"/>
              <a:gd name="connsiteY8" fmla="*/ 656193 h 716680"/>
              <a:gd name="connsiteX9" fmla="*/ 304337 w 989471"/>
              <a:gd name="connsiteY9" fmla="*/ 716680 h 716680"/>
              <a:gd name="connsiteX0" fmla="*/ 292743 w 977877"/>
              <a:gd name="connsiteY0" fmla="*/ 716666 h 716666"/>
              <a:gd name="connsiteX1" fmla="*/ 388358 w 977877"/>
              <a:gd name="connsiteY1" fmla="*/ 663499 h 716666"/>
              <a:gd name="connsiteX2" fmla="*/ 621228 w 977877"/>
              <a:gd name="connsiteY2" fmla="*/ 624399 h 716666"/>
              <a:gd name="connsiteX3" fmla="*/ 904416 w 977877"/>
              <a:gd name="connsiteY3" fmla="*/ 448681 h 716666"/>
              <a:gd name="connsiteX4" fmla="*/ 971679 w 977877"/>
              <a:gd name="connsiteY4" fmla="*/ 236341 h 716666"/>
              <a:gd name="connsiteX5" fmla="*/ 765655 w 977877"/>
              <a:gd name="connsiteY5" fmla="*/ 2013 h 716666"/>
              <a:gd name="connsiteX6" fmla="*/ 303070 w 977877"/>
              <a:gd name="connsiteY6" fmla="*/ 135973 h 716666"/>
              <a:gd name="connsiteX7" fmla="*/ 9575 w 977877"/>
              <a:gd name="connsiteY7" fmla="*/ 358122 h 716666"/>
              <a:gd name="connsiteX8" fmla="*/ 269218 w 977877"/>
              <a:gd name="connsiteY8" fmla="*/ 656179 h 716666"/>
              <a:gd name="connsiteX9" fmla="*/ 292743 w 977877"/>
              <a:gd name="connsiteY9" fmla="*/ 716666 h 716666"/>
              <a:gd name="connsiteX0" fmla="*/ 292743 w 977482"/>
              <a:gd name="connsiteY0" fmla="*/ 701983 h 701983"/>
              <a:gd name="connsiteX1" fmla="*/ 388358 w 977482"/>
              <a:gd name="connsiteY1" fmla="*/ 648816 h 701983"/>
              <a:gd name="connsiteX2" fmla="*/ 621228 w 977482"/>
              <a:gd name="connsiteY2" fmla="*/ 609716 h 701983"/>
              <a:gd name="connsiteX3" fmla="*/ 904416 w 977482"/>
              <a:gd name="connsiteY3" fmla="*/ 433998 h 701983"/>
              <a:gd name="connsiteX4" fmla="*/ 971679 w 977482"/>
              <a:gd name="connsiteY4" fmla="*/ 221658 h 701983"/>
              <a:gd name="connsiteX5" fmla="*/ 772108 w 977482"/>
              <a:gd name="connsiteY5" fmla="*/ 2282 h 701983"/>
              <a:gd name="connsiteX6" fmla="*/ 303070 w 977482"/>
              <a:gd name="connsiteY6" fmla="*/ 121290 h 701983"/>
              <a:gd name="connsiteX7" fmla="*/ 9575 w 977482"/>
              <a:gd name="connsiteY7" fmla="*/ 343439 h 701983"/>
              <a:gd name="connsiteX8" fmla="*/ 269218 w 977482"/>
              <a:gd name="connsiteY8" fmla="*/ 641496 h 701983"/>
              <a:gd name="connsiteX9" fmla="*/ 292743 w 977482"/>
              <a:gd name="connsiteY9" fmla="*/ 701983 h 701983"/>
              <a:gd name="connsiteX0" fmla="*/ 292743 w 973570"/>
              <a:gd name="connsiteY0" fmla="*/ 701983 h 701983"/>
              <a:gd name="connsiteX1" fmla="*/ 388358 w 973570"/>
              <a:gd name="connsiteY1" fmla="*/ 648816 h 701983"/>
              <a:gd name="connsiteX2" fmla="*/ 621228 w 973570"/>
              <a:gd name="connsiteY2" fmla="*/ 609716 h 701983"/>
              <a:gd name="connsiteX3" fmla="*/ 862937 w 973570"/>
              <a:gd name="connsiteY3" fmla="*/ 454570 h 701983"/>
              <a:gd name="connsiteX4" fmla="*/ 971679 w 973570"/>
              <a:gd name="connsiteY4" fmla="*/ 221658 h 701983"/>
              <a:gd name="connsiteX5" fmla="*/ 772108 w 973570"/>
              <a:gd name="connsiteY5" fmla="*/ 2282 h 701983"/>
              <a:gd name="connsiteX6" fmla="*/ 303070 w 973570"/>
              <a:gd name="connsiteY6" fmla="*/ 121290 h 701983"/>
              <a:gd name="connsiteX7" fmla="*/ 9575 w 973570"/>
              <a:gd name="connsiteY7" fmla="*/ 343439 h 701983"/>
              <a:gd name="connsiteX8" fmla="*/ 269218 w 973570"/>
              <a:gd name="connsiteY8" fmla="*/ 641496 h 701983"/>
              <a:gd name="connsiteX9" fmla="*/ 292743 w 973570"/>
              <a:gd name="connsiteY9" fmla="*/ 701983 h 701983"/>
              <a:gd name="connsiteX0" fmla="*/ 292743 w 952057"/>
              <a:gd name="connsiteY0" fmla="*/ 702570 h 702570"/>
              <a:gd name="connsiteX1" fmla="*/ 388358 w 952057"/>
              <a:gd name="connsiteY1" fmla="*/ 649403 h 702570"/>
              <a:gd name="connsiteX2" fmla="*/ 621228 w 952057"/>
              <a:gd name="connsiteY2" fmla="*/ 610303 h 702570"/>
              <a:gd name="connsiteX3" fmla="*/ 862937 w 952057"/>
              <a:gd name="connsiteY3" fmla="*/ 455157 h 702570"/>
              <a:gd name="connsiteX4" fmla="*/ 949171 w 952057"/>
              <a:gd name="connsiteY4" fmla="*/ 237080 h 702570"/>
              <a:gd name="connsiteX5" fmla="*/ 772108 w 952057"/>
              <a:gd name="connsiteY5" fmla="*/ 2869 h 702570"/>
              <a:gd name="connsiteX6" fmla="*/ 303070 w 952057"/>
              <a:gd name="connsiteY6" fmla="*/ 121877 h 702570"/>
              <a:gd name="connsiteX7" fmla="*/ 9575 w 952057"/>
              <a:gd name="connsiteY7" fmla="*/ 344026 h 702570"/>
              <a:gd name="connsiteX8" fmla="*/ 269218 w 952057"/>
              <a:gd name="connsiteY8" fmla="*/ 642083 h 702570"/>
              <a:gd name="connsiteX9" fmla="*/ 292743 w 952057"/>
              <a:gd name="connsiteY9" fmla="*/ 702570 h 702570"/>
              <a:gd name="connsiteX0" fmla="*/ 292743 w 952870"/>
              <a:gd name="connsiteY0" fmla="*/ 681136 h 681136"/>
              <a:gd name="connsiteX1" fmla="*/ 388358 w 952870"/>
              <a:gd name="connsiteY1" fmla="*/ 627969 h 681136"/>
              <a:gd name="connsiteX2" fmla="*/ 621228 w 952870"/>
              <a:gd name="connsiteY2" fmla="*/ 588869 h 681136"/>
              <a:gd name="connsiteX3" fmla="*/ 862937 w 952870"/>
              <a:gd name="connsiteY3" fmla="*/ 433723 h 681136"/>
              <a:gd name="connsiteX4" fmla="*/ 949171 w 952870"/>
              <a:gd name="connsiteY4" fmla="*/ 215646 h 681136"/>
              <a:gd name="connsiteX5" fmla="*/ 756078 w 952870"/>
              <a:gd name="connsiteY5" fmla="*/ 3530 h 681136"/>
              <a:gd name="connsiteX6" fmla="*/ 303070 w 952870"/>
              <a:gd name="connsiteY6" fmla="*/ 100443 h 681136"/>
              <a:gd name="connsiteX7" fmla="*/ 9575 w 952870"/>
              <a:gd name="connsiteY7" fmla="*/ 322592 h 681136"/>
              <a:gd name="connsiteX8" fmla="*/ 269218 w 952870"/>
              <a:gd name="connsiteY8" fmla="*/ 620649 h 681136"/>
              <a:gd name="connsiteX9" fmla="*/ 292743 w 952870"/>
              <a:gd name="connsiteY9" fmla="*/ 681136 h 6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2870" h="681136">
                <a:moveTo>
                  <a:pt x="292743" y="681136"/>
                </a:moveTo>
                <a:cubicBezTo>
                  <a:pt x="301279" y="680371"/>
                  <a:pt x="333611" y="643347"/>
                  <a:pt x="388358" y="627969"/>
                </a:cubicBezTo>
                <a:cubicBezTo>
                  <a:pt x="443105" y="612591"/>
                  <a:pt x="542132" y="621243"/>
                  <a:pt x="621228" y="588869"/>
                </a:cubicBezTo>
                <a:cubicBezTo>
                  <a:pt x="700325" y="556495"/>
                  <a:pt x="808280" y="495927"/>
                  <a:pt x="862937" y="433723"/>
                </a:cubicBezTo>
                <a:cubicBezTo>
                  <a:pt x="917594" y="371519"/>
                  <a:pt x="966981" y="287345"/>
                  <a:pt x="949171" y="215646"/>
                </a:cubicBezTo>
                <a:cubicBezTo>
                  <a:pt x="931361" y="143947"/>
                  <a:pt x="863762" y="22731"/>
                  <a:pt x="756078" y="3530"/>
                </a:cubicBezTo>
                <a:cubicBezTo>
                  <a:pt x="648395" y="-15671"/>
                  <a:pt x="427487" y="47266"/>
                  <a:pt x="303070" y="100443"/>
                </a:cubicBezTo>
                <a:cubicBezTo>
                  <a:pt x="178653" y="153620"/>
                  <a:pt x="40905" y="225818"/>
                  <a:pt x="9575" y="322592"/>
                </a:cubicBezTo>
                <a:cubicBezTo>
                  <a:pt x="-27955" y="449595"/>
                  <a:pt x="42058" y="578651"/>
                  <a:pt x="269218" y="620649"/>
                </a:cubicBezTo>
                <a:cubicBezTo>
                  <a:pt x="296989" y="634107"/>
                  <a:pt x="292743" y="681136"/>
                  <a:pt x="292743" y="681136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241" name="Freeform: Shape 9234">
            <a:extLst>
              <a:ext uri="{FF2B5EF4-FFF2-40B4-BE49-F238E27FC236}">
                <a16:creationId xmlns:a16="http://schemas.microsoft.com/office/drawing/2014/main" id="{AD242FBE-2452-4D50-BD27-1EB4712B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19754">
            <a:off x="5879557" y="427366"/>
            <a:ext cx="5423337" cy="4484859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59010"/>
              <a:gd name="connsiteY0" fmla="*/ 725435 h 725435"/>
              <a:gd name="connsiteX1" fmla="*/ 408106 w 959010"/>
              <a:gd name="connsiteY1" fmla="*/ 662779 h 725435"/>
              <a:gd name="connsiteX2" fmla="*/ 805685 w 959010"/>
              <a:gd name="connsiteY2" fmla="*/ 523410 h 725435"/>
              <a:gd name="connsiteX3" fmla="*/ 954560 w 959010"/>
              <a:gd name="connsiteY3" fmla="*/ 257282 h 725435"/>
              <a:gd name="connsiteX4" fmla="*/ 674525 w 959010"/>
              <a:gd name="connsiteY4" fmla="*/ 5631 h 725435"/>
              <a:gd name="connsiteX5" fmla="*/ 15300 w 959010"/>
              <a:gd name="connsiteY5" fmla="*/ 246614 h 725435"/>
              <a:gd name="connsiteX6" fmla="*/ 217325 w 959010"/>
              <a:gd name="connsiteY6" fmla="*/ 650664 h 725435"/>
              <a:gd name="connsiteX7" fmla="*/ 284667 w 959010"/>
              <a:gd name="connsiteY7" fmla="*/ 725435 h 725435"/>
              <a:gd name="connsiteX0" fmla="*/ 284667 w 967667"/>
              <a:gd name="connsiteY0" fmla="*/ 725435 h 725435"/>
              <a:gd name="connsiteX1" fmla="*/ 408106 w 967667"/>
              <a:gd name="connsiteY1" fmla="*/ 662779 h 725435"/>
              <a:gd name="connsiteX2" fmla="*/ 868683 w 967667"/>
              <a:gd name="connsiteY2" fmla="*/ 556279 h 725435"/>
              <a:gd name="connsiteX3" fmla="*/ 954560 w 967667"/>
              <a:gd name="connsiteY3" fmla="*/ 257282 h 725435"/>
              <a:gd name="connsiteX4" fmla="*/ 674525 w 967667"/>
              <a:gd name="connsiteY4" fmla="*/ 5631 h 725435"/>
              <a:gd name="connsiteX5" fmla="*/ 15300 w 967667"/>
              <a:gd name="connsiteY5" fmla="*/ 246614 h 725435"/>
              <a:gd name="connsiteX6" fmla="*/ 217325 w 967667"/>
              <a:gd name="connsiteY6" fmla="*/ 650664 h 725435"/>
              <a:gd name="connsiteX7" fmla="*/ 284667 w 967667"/>
              <a:gd name="connsiteY7" fmla="*/ 725435 h 725435"/>
              <a:gd name="connsiteX0" fmla="*/ 284667 w 966979"/>
              <a:gd name="connsiteY0" fmla="*/ 685615 h 685615"/>
              <a:gd name="connsiteX1" fmla="*/ 408106 w 966979"/>
              <a:gd name="connsiteY1" fmla="*/ 622959 h 685615"/>
              <a:gd name="connsiteX2" fmla="*/ 868683 w 966979"/>
              <a:gd name="connsiteY2" fmla="*/ 516459 h 685615"/>
              <a:gd name="connsiteX3" fmla="*/ 954560 w 966979"/>
              <a:gd name="connsiteY3" fmla="*/ 217462 h 685615"/>
              <a:gd name="connsiteX4" fmla="*/ 684112 w 966979"/>
              <a:gd name="connsiteY4" fmla="*/ 9636 h 685615"/>
              <a:gd name="connsiteX5" fmla="*/ 15300 w 966979"/>
              <a:gd name="connsiteY5" fmla="*/ 206794 h 685615"/>
              <a:gd name="connsiteX6" fmla="*/ 217325 w 966979"/>
              <a:gd name="connsiteY6" fmla="*/ 610844 h 685615"/>
              <a:gd name="connsiteX7" fmla="*/ 284667 w 966979"/>
              <a:gd name="connsiteY7" fmla="*/ 685615 h 685615"/>
              <a:gd name="connsiteX0" fmla="*/ 283787 w 966099"/>
              <a:gd name="connsiteY0" fmla="*/ 685615 h 685615"/>
              <a:gd name="connsiteX1" fmla="*/ 407226 w 966099"/>
              <a:gd name="connsiteY1" fmla="*/ 622959 h 685615"/>
              <a:gd name="connsiteX2" fmla="*/ 867803 w 966099"/>
              <a:gd name="connsiteY2" fmla="*/ 516459 h 685615"/>
              <a:gd name="connsiteX3" fmla="*/ 953680 w 966099"/>
              <a:gd name="connsiteY3" fmla="*/ 217462 h 685615"/>
              <a:gd name="connsiteX4" fmla="*/ 683232 w 966099"/>
              <a:gd name="connsiteY4" fmla="*/ 9636 h 685615"/>
              <a:gd name="connsiteX5" fmla="*/ 14420 w 966099"/>
              <a:gd name="connsiteY5" fmla="*/ 206794 h 685615"/>
              <a:gd name="connsiteX6" fmla="*/ 221923 w 966099"/>
              <a:gd name="connsiteY6" fmla="*/ 610844 h 685615"/>
              <a:gd name="connsiteX7" fmla="*/ 283787 w 966099"/>
              <a:gd name="connsiteY7" fmla="*/ 685615 h 685615"/>
              <a:gd name="connsiteX0" fmla="*/ 282418 w 966099"/>
              <a:gd name="connsiteY0" fmla="*/ 671920 h 671920"/>
              <a:gd name="connsiteX1" fmla="*/ 407226 w 966099"/>
              <a:gd name="connsiteY1" fmla="*/ 622959 h 671920"/>
              <a:gd name="connsiteX2" fmla="*/ 867803 w 966099"/>
              <a:gd name="connsiteY2" fmla="*/ 516459 h 671920"/>
              <a:gd name="connsiteX3" fmla="*/ 953680 w 966099"/>
              <a:gd name="connsiteY3" fmla="*/ 217462 h 671920"/>
              <a:gd name="connsiteX4" fmla="*/ 683232 w 966099"/>
              <a:gd name="connsiteY4" fmla="*/ 9636 h 671920"/>
              <a:gd name="connsiteX5" fmla="*/ 14420 w 966099"/>
              <a:gd name="connsiteY5" fmla="*/ 206794 h 671920"/>
              <a:gd name="connsiteX6" fmla="*/ 221923 w 966099"/>
              <a:gd name="connsiteY6" fmla="*/ 610844 h 671920"/>
              <a:gd name="connsiteX7" fmla="*/ 282418 w 966099"/>
              <a:gd name="connsiteY7" fmla="*/ 671920 h 671920"/>
              <a:gd name="connsiteX0" fmla="*/ 282418 w 966099"/>
              <a:gd name="connsiteY0" fmla="*/ 671920 h 672429"/>
              <a:gd name="connsiteX1" fmla="*/ 338878 w 966099"/>
              <a:gd name="connsiteY1" fmla="*/ 639121 h 672429"/>
              <a:gd name="connsiteX2" fmla="*/ 407226 w 966099"/>
              <a:gd name="connsiteY2" fmla="*/ 622959 h 672429"/>
              <a:gd name="connsiteX3" fmla="*/ 867803 w 966099"/>
              <a:gd name="connsiteY3" fmla="*/ 516459 h 672429"/>
              <a:gd name="connsiteX4" fmla="*/ 953680 w 966099"/>
              <a:gd name="connsiteY4" fmla="*/ 217462 h 672429"/>
              <a:gd name="connsiteX5" fmla="*/ 683232 w 966099"/>
              <a:gd name="connsiteY5" fmla="*/ 9636 h 672429"/>
              <a:gd name="connsiteX6" fmla="*/ 14420 w 966099"/>
              <a:gd name="connsiteY6" fmla="*/ 206794 h 672429"/>
              <a:gd name="connsiteX7" fmla="*/ 221923 w 966099"/>
              <a:gd name="connsiteY7" fmla="*/ 610844 h 672429"/>
              <a:gd name="connsiteX8" fmla="*/ 282418 w 966099"/>
              <a:gd name="connsiteY8" fmla="*/ 671920 h 672429"/>
              <a:gd name="connsiteX0" fmla="*/ 282418 w 966099"/>
              <a:gd name="connsiteY0" fmla="*/ 671920 h 672356"/>
              <a:gd name="connsiteX1" fmla="*/ 337508 w 966099"/>
              <a:gd name="connsiteY1" fmla="*/ 633643 h 672356"/>
              <a:gd name="connsiteX2" fmla="*/ 407226 w 966099"/>
              <a:gd name="connsiteY2" fmla="*/ 622959 h 672356"/>
              <a:gd name="connsiteX3" fmla="*/ 867803 w 966099"/>
              <a:gd name="connsiteY3" fmla="*/ 516459 h 672356"/>
              <a:gd name="connsiteX4" fmla="*/ 953680 w 966099"/>
              <a:gd name="connsiteY4" fmla="*/ 217462 h 672356"/>
              <a:gd name="connsiteX5" fmla="*/ 683232 w 966099"/>
              <a:gd name="connsiteY5" fmla="*/ 9636 h 672356"/>
              <a:gd name="connsiteX6" fmla="*/ 14420 w 966099"/>
              <a:gd name="connsiteY6" fmla="*/ 206794 h 672356"/>
              <a:gd name="connsiteX7" fmla="*/ 221923 w 966099"/>
              <a:gd name="connsiteY7" fmla="*/ 610844 h 672356"/>
              <a:gd name="connsiteX8" fmla="*/ 282418 w 966099"/>
              <a:gd name="connsiteY8" fmla="*/ 671920 h 672356"/>
              <a:gd name="connsiteX0" fmla="*/ 282418 w 966099"/>
              <a:gd name="connsiteY0" fmla="*/ 671920 h 671920"/>
              <a:gd name="connsiteX1" fmla="*/ 337508 w 966099"/>
              <a:gd name="connsiteY1" fmla="*/ 633643 h 671920"/>
              <a:gd name="connsiteX2" fmla="*/ 407226 w 966099"/>
              <a:gd name="connsiteY2" fmla="*/ 622959 h 671920"/>
              <a:gd name="connsiteX3" fmla="*/ 867803 w 966099"/>
              <a:gd name="connsiteY3" fmla="*/ 516459 h 671920"/>
              <a:gd name="connsiteX4" fmla="*/ 953680 w 966099"/>
              <a:gd name="connsiteY4" fmla="*/ 217462 h 671920"/>
              <a:gd name="connsiteX5" fmla="*/ 683232 w 966099"/>
              <a:gd name="connsiteY5" fmla="*/ 9636 h 671920"/>
              <a:gd name="connsiteX6" fmla="*/ 14420 w 966099"/>
              <a:gd name="connsiteY6" fmla="*/ 206794 h 671920"/>
              <a:gd name="connsiteX7" fmla="*/ 221923 w 966099"/>
              <a:gd name="connsiteY7" fmla="*/ 610844 h 671920"/>
              <a:gd name="connsiteX8" fmla="*/ 282418 w 96609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343"/>
              <a:gd name="connsiteY0" fmla="*/ 671920 h 671920"/>
              <a:gd name="connsiteX1" fmla="*/ 337508 w 965343"/>
              <a:gd name="connsiteY1" fmla="*/ 633643 h 671920"/>
              <a:gd name="connsiteX2" fmla="*/ 437355 w 965343"/>
              <a:gd name="connsiteY2" fmla="*/ 631177 h 671920"/>
              <a:gd name="connsiteX3" fmla="*/ 867803 w 965343"/>
              <a:gd name="connsiteY3" fmla="*/ 516459 h 671920"/>
              <a:gd name="connsiteX4" fmla="*/ 953680 w 965343"/>
              <a:gd name="connsiteY4" fmla="*/ 217462 h 671920"/>
              <a:gd name="connsiteX5" fmla="*/ 683232 w 965343"/>
              <a:gd name="connsiteY5" fmla="*/ 9636 h 671920"/>
              <a:gd name="connsiteX6" fmla="*/ 14420 w 965343"/>
              <a:gd name="connsiteY6" fmla="*/ 206794 h 671920"/>
              <a:gd name="connsiteX7" fmla="*/ 221923 w 965343"/>
              <a:gd name="connsiteY7" fmla="*/ 610844 h 671920"/>
              <a:gd name="connsiteX8" fmla="*/ 282418 w 965343"/>
              <a:gd name="connsiteY8" fmla="*/ 671920 h 671920"/>
              <a:gd name="connsiteX0" fmla="*/ 282418 w 964893"/>
              <a:gd name="connsiteY0" fmla="*/ 664870 h 664870"/>
              <a:gd name="connsiteX1" fmla="*/ 337508 w 964893"/>
              <a:gd name="connsiteY1" fmla="*/ 626593 h 664870"/>
              <a:gd name="connsiteX2" fmla="*/ 437355 w 964893"/>
              <a:gd name="connsiteY2" fmla="*/ 624127 h 664870"/>
              <a:gd name="connsiteX3" fmla="*/ 867803 w 964893"/>
              <a:gd name="connsiteY3" fmla="*/ 509409 h 664870"/>
              <a:gd name="connsiteX4" fmla="*/ 953680 w 964893"/>
              <a:gd name="connsiteY4" fmla="*/ 210412 h 664870"/>
              <a:gd name="connsiteX5" fmla="*/ 689605 w 964893"/>
              <a:gd name="connsiteY5" fmla="*/ 10843 h 664870"/>
              <a:gd name="connsiteX6" fmla="*/ 14420 w 964893"/>
              <a:gd name="connsiteY6" fmla="*/ 199744 h 664870"/>
              <a:gd name="connsiteX7" fmla="*/ 221923 w 964893"/>
              <a:gd name="connsiteY7" fmla="*/ 603794 h 664870"/>
              <a:gd name="connsiteX8" fmla="*/ 282418 w 964893"/>
              <a:gd name="connsiteY8" fmla="*/ 664870 h 664870"/>
              <a:gd name="connsiteX0" fmla="*/ 288372 w 970847"/>
              <a:gd name="connsiteY0" fmla="*/ 654213 h 654213"/>
              <a:gd name="connsiteX1" fmla="*/ 343462 w 970847"/>
              <a:gd name="connsiteY1" fmla="*/ 615936 h 654213"/>
              <a:gd name="connsiteX2" fmla="*/ 443309 w 970847"/>
              <a:gd name="connsiteY2" fmla="*/ 613470 h 654213"/>
              <a:gd name="connsiteX3" fmla="*/ 873757 w 970847"/>
              <a:gd name="connsiteY3" fmla="*/ 498752 h 654213"/>
              <a:gd name="connsiteX4" fmla="*/ 959634 w 970847"/>
              <a:gd name="connsiteY4" fmla="*/ 199755 h 654213"/>
              <a:gd name="connsiteX5" fmla="*/ 695559 w 970847"/>
              <a:gd name="connsiteY5" fmla="*/ 186 h 654213"/>
              <a:gd name="connsiteX6" fmla="*/ 13395 w 970847"/>
              <a:gd name="connsiteY6" fmla="*/ 233317 h 654213"/>
              <a:gd name="connsiteX7" fmla="*/ 227877 w 970847"/>
              <a:gd name="connsiteY7" fmla="*/ 593137 h 654213"/>
              <a:gd name="connsiteX8" fmla="*/ 288372 w 970847"/>
              <a:gd name="connsiteY8" fmla="*/ 654213 h 654213"/>
              <a:gd name="connsiteX0" fmla="*/ 291425 w 973900"/>
              <a:gd name="connsiteY0" fmla="*/ 654213 h 654213"/>
              <a:gd name="connsiteX1" fmla="*/ 346515 w 973900"/>
              <a:gd name="connsiteY1" fmla="*/ 615936 h 654213"/>
              <a:gd name="connsiteX2" fmla="*/ 446362 w 973900"/>
              <a:gd name="connsiteY2" fmla="*/ 613470 h 654213"/>
              <a:gd name="connsiteX3" fmla="*/ 876810 w 973900"/>
              <a:gd name="connsiteY3" fmla="*/ 498752 h 654213"/>
              <a:gd name="connsiteX4" fmla="*/ 962687 w 973900"/>
              <a:gd name="connsiteY4" fmla="*/ 199755 h 654213"/>
              <a:gd name="connsiteX5" fmla="*/ 698612 w 973900"/>
              <a:gd name="connsiteY5" fmla="*/ 186 h 654213"/>
              <a:gd name="connsiteX6" fmla="*/ 16448 w 973900"/>
              <a:gd name="connsiteY6" fmla="*/ 233317 h 654213"/>
              <a:gd name="connsiteX7" fmla="*/ 230930 w 973900"/>
              <a:gd name="connsiteY7" fmla="*/ 593137 h 654213"/>
              <a:gd name="connsiteX8" fmla="*/ 291425 w 973900"/>
              <a:gd name="connsiteY8" fmla="*/ 654213 h 654213"/>
              <a:gd name="connsiteX0" fmla="*/ 291425 w 973900"/>
              <a:gd name="connsiteY0" fmla="*/ 655114 h 655114"/>
              <a:gd name="connsiteX1" fmla="*/ 346515 w 973900"/>
              <a:gd name="connsiteY1" fmla="*/ 616837 h 655114"/>
              <a:gd name="connsiteX2" fmla="*/ 446362 w 973900"/>
              <a:gd name="connsiteY2" fmla="*/ 614371 h 655114"/>
              <a:gd name="connsiteX3" fmla="*/ 876810 w 973900"/>
              <a:gd name="connsiteY3" fmla="*/ 499653 h 655114"/>
              <a:gd name="connsiteX4" fmla="*/ 962687 w 973900"/>
              <a:gd name="connsiteY4" fmla="*/ 200656 h 655114"/>
              <a:gd name="connsiteX5" fmla="*/ 698612 w 973900"/>
              <a:gd name="connsiteY5" fmla="*/ 1087 h 655114"/>
              <a:gd name="connsiteX6" fmla="*/ 16448 w 973900"/>
              <a:gd name="connsiteY6" fmla="*/ 234218 h 655114"/>
              <a:gd name="connsiteX7" fmla="*/ 230930 w 973900"/>
              <a:gd name="connsiteY7" fmla="*/ 594038 h 655114"/>
              <a:gd name="connsiteX8" fmla="*/ 291425 w 973900"/>
              <a:gd name="connsiteY8" fmla="*/ 655114 h 655114"/>
              <a:gd name="connsiteX0" fmla="*/ 291425 w 975164"/>
              <a:gd name="connsiteY0" fmla="*/ 647870 h 647870"/>
              <a:gd name="connsiteX1" fmla="*/ 346515 w 975164"/>
              <a:gd name="connsiteY1" fmla="*/ 609593 h 647870"/>
              <a:gd name="connsiteX2" fmla="*/ 446362 w 975164"/>
              <a:gd name="connsiteY2" fmla="*/ 607127 h 647870"/>
              <a:gd name="connsiteX3" fmla="*/ 876810 w 975164"/>
              <a:gd name="connsiteY3" fmla="*/ 492409 h 647870"/>
              <a:gd name="connsiteX4" fmla="*/ 962687 w 975164"/>
              <a:gd name="connsiteY4" fmla="*/ 193412 h 647870"/>
              <a:gd name="connsiteX5" fmla="*/ 680730 w 975164"/>
              <a:gd name="connsiteY5" fmla="*/ 1283 h 647870"/>
              <a:gd name="connsiteX6" fmla="*/ 16448 w 975164"/>
              <a:gd name="connsiteY6" fmla="*/ 226974 h 647870"/>
              <a:gd name="connsiteX7" fmla="*/ 230930 w 975164"/>
              <a:gd name="connsiteY7" fmla="*/ 586794 h 647870"/>
              <a:gd name="connsiteX8" fmla="*/ 291425 w 975164"/>
              <a:gd name="connsiteY8" fmla="*/ 647870 h 647870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767 h 651767"/>
              <a:gd name="connsiteX1" fmla="*/ 346515 w 975164"/>
              <a:gd name="connsiteY1" fmla="*/ 613490 h 651767"/>
              <a:gd name="connsiteX2" fmla="*/ 446362 w 975164"/>
              <a:gd name="connsiteY2" fmla="*/ 611024 h 651767"/>
              <a:gd name="connsiteX3" fmla="*/ 876810 w 975164"/>
              <a:gd name="connsiteY3" fmla="*/ 496306 h 651767"/>
              <a:gd name="connsiteX4" fmla="*/ 962687 w 975164"/>
              <a:gd name="connsiteY4" fmla="*/ 197309 h 651767"/>
              <a:gd name="connsiteX5" fmla="*/ 680730 w 975164"/>
              <a:gd name="connsiteY5" fmla="*/ 5180 h 651767"/>
              <a:gd name="connsiteX6" fmla="*/ 201924 w 975164"/>
              <a:gd name="connsiteY6" fmla="*/ 69993 h 651767"/>
              <a:gd name="connsiteX7" fmla="*/ 16448 w 975164"/>
              <a:gd name="connsiteY7" fmla="*/ 230871 h 651767"/>
              <a:gd name="connsiteX8" fmla="*/ 230930 w 975164"/>
              <a:gd name="connsiteY8" fmla="*/ 590691 h 651767"/>
              <a:gd name="connsiteX9" fmla="*/ 291425 w 975164"/>
              <a:gd name="connsiteY9" fmla="*/ 651767 h 651767"/>
              <a:gd name="connsiteX0" fmla="*/ 291319 w 975058"/>
              <a:gd name="connsiteY0" fmla="*/ 651767 h 651767"/>
              <a:gd name="connsiteX1" fmla="*/ 346409 w 975058"/>
              <a:gd name="connsiteY1" fmla="*/ 613490 h 651767"/>
              <a:gd name="connsiteX2" fmla="*/ 446256 w 975058"/>
              <a:gd name="connsiteY2" fmla="*/ 611024 h 651767"/>
              <a:gd name="connsiteX3" fmla="*/ 876704 w 975058"/>
              <a:gd name="connsiteY3" fmla="*/ 496306 h 651767"/>
              <a:gd name="connsiteX4" fmla="*/ 962581 w 975058"/>
              <a:gd name="connsiteY4" fmla="*/ 197309 h 651767"/>
              <a:gd name="connsiteX5" fmla="*/ 680624 w 975058"/>
              <a:gd name="connsiteY5" fmla="*/ 5180 h 651767"/>
              <a:gd name="connsiteX6" fmla="*/ 201818 w 975058"/>
              <a:gd name="connsiteY6" fmla="*/ 69993 h 651767"/>
              <a:gd name="connsiteX7" fmla="*/ 16468 w 975058"/>
              <a:gd name="connsiteY7" fmla="*/ 247811 h 651767"/>
              <a:gd name="connsiteX8" fmla="*/ 230824 w 975058"/>
              <a:gd name="connsiteY8" fmla="*/ 590691 h 651767"/>
              <a:gd name="connsiteX9" fmla="*/ 291319 w 975058"/>
              <a:gd name="connsiteY9" fmla="*/ 651767 h 651767"/>
              <a:gd name="connsiteX0" fmla="*/ 294026 w 977765"/>
              <a:gd name="connsiteY0" fmla="*/ 651767 h 651767"/>
              <a:gd name="connsiteX1" fmla="*/ 349116 w 977765"/>
              <a:gd name="connsiteY1" fmla="*/ 613490 h 651767"/>
              <a:gd name="connsiteX2" fmla="*/ 448963 w 977765"/>
              <a:gd name="connsiteY2" fmla="*/ 611024 h 651767"/>
              <a:gd name="connsiteX3" fmla="*/ 879411 w 977765"/>
              <a:gd name="connsiteY3" fmla="*/ 496306 h 651767"/>
              <a:gd name="connsiteX4" fmla="*/ 965288 w 977765"/>
              <a:gd name="connsiteY4" fmla="*/ 197309 h 651767"/>
              <a:gd name="connsiteX5" fmla="*/ 683331 w 977765"/>
              <a:gd name="connsiteY5" fmla="*/ 5180 h 651767"/>
              <a:gd name="connsiteX6" fmla="*/ 204525 w 977765"/>
              <a:gd name="connsiteY6" fmla="*/ 69993 h 651767"/>
              <a:gd name="connsiteX7" fmla="*/ 19175 w 977765"/>
              <a:gd name="connsiteY7" fmla="*/ 247811 h 651767"/>
              <a:gd name="connsiteX8" fmla="*/ 233531 w 977765"/>
              <a:gd name="connsiteY8" fmla="*/ 590691 h 651767"/>
              <a:gd name="connsiteX9" fmla="*/ 294026 w 977765"/>
              <a:gd name="connsiteY9" fmla="*/ 651767 h 651767"/>
              <a:gd name="connsiteX0" fmla="*/ 292584 w 976323"/>
              <a:gd name="connsiteY0" fmla="*/ 651767 h 651767"/>
              <a:gd name="connsiteX1" fmla="*/ 347674 w 976323"/>
              <a:gd name="connsiteY1" fmla="*/ 613490 h 651767"/>
              <a:gd name="connsiteX2" fmla="*/ 447521 w 976323"/>
              <a:gd name="connsiteY2" fmla="*/ 611024 h 651767"/>
              <a:gd name="connsiteX3" fmla="*/ 877969 w 976323"/>
              <a:gd name="connsiteY3" fmla="*/ 496306 h 651767"/>
              <a:gd name="connsiteX4" fmla="*/ 963846 w 976323"/>
              <a:gd name="connsiteY4" fmla="*/ 197309 h 651767"/>
              <a:gd name="connsiteX5" fmla="*/ 681889 w 976323"/>
              <a:gd name="connsiteY5" fmla="*/ 5180 h 651767"/>
              <a:gd name="connsiteX6" fmla="*/ 203083 w 976323"/>
              <a:gd name="connsiteY6" fmla="*/ 69993 h 651767"/>
              <a:gd name="connsiteX7" fmla="*/ 19443 w 976323"/>
              <a:gd name="connsiteY7" fmla="*/ 254442 h 651767"/>
              <a:gd name="connsiteX8" fmla="*/ 232089 w 976323"/>
              <a:gd name="connsiteY8" fmla="*/ 590691 h 651767"/>
              <a:gd name="connsiteX9" fmla="*/ 292584 w 976323"/>
              <a:gd name="connsiteY9" fmla="*/ 651767 h 651767"/>
              <a:gd name="connsiteX0" fmla="*/ 292584 w 974891"/>
              <a:gd name="connsiteY0" fmla="*/ 651767 h 651767"/>
              <a:gd name="connsiteX1" fmla="*/ 347674 w 974891"/>
              <a:gd name="connsiteY1" fmla="*/ 613490 h 651767"/>
              <a:gd name="connsiteX2" fmla="*/ 447521 w 974891"/>
              <a:gd name="connsiteY2" fmla="*/ 611024 h 651767"/>
              <a:gd name="connsiteX3" fmla="*/ 871513 w 974891"/>
              <a:gd name="connsiteY3" fmla="*/ 476756 h 651767"/>
              <a:gd name="connsiteX4" fmla="*/ 963846 w 974891"/>
              <a:gd name="connsiteY4" fmla="*/ 197309 h 651767"/>
              <a:gd name="connsiteX5" fmla="*/ 681889 w 974891"/>
              <a:gd name="connsiteY5" fmla="*/ 5180 h 651767"/>
              <a:gd name="connsiteX6" fmla="*/ 203083 w 974891"/>
              <a:gd name="connsiteY6" fmla="*/ 69993 h 651767"/>
              <a:gd name="connsiteX7" fmla="*/ 19443 w 974891"/>
              <a:gd name="connsiteY7" fmla="*/ 254442 h 651767"/>
              <a:gd name="connsiteX8" fmla="*/ 232089 w 974891"/>
              <a:gd name="connsiteY8" fmla="*/ 590691 h 651767"/>
              <a:gd name="connsiteX9" fmla="*/ 292584 w 9748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47259"/>
              <a:gd name="connsiteY0" fmla="*/ 652072 h 652072"/>
              <a:gd name="connsiteX1" fmla="*/ 347674 w 947259"/>
              <a:gd name="connsiteY1" fmla="*/ 613795 h 652072"/>
              <a:gd name="connsiteX2" fmla="*/ 492610 w 947259"/>
              <a:gd name="connsiteY2" fmla="*/ 599700 h 652072"/>
              <a:gd name="connsiteX3" fmla="*/ 871513 w 947259"/>
              <a:gd name="connsiteY3" fmla="*/ 477061 h 652072"/>
              <a:gd name="connsiteX4" fmla="*/ 932661 w 947259"/>
              <a:gd name="connsiteY4" fmla="*/ 202828 h 652072"/>
              <a:gd name="connsiteX5" fmla="*/ 681889 w 947259"/>
              <a:gd name="connsiteY5" fmla="*/ 5485 h 652072"/>
              <a:gd name="connsiteX6" fmla="*/ 203083 w 947259"/>
              <a:gd name="connsiteY6" fmla="*/ 70298 h 652072"/>
              <a:gd name="connsiteX7" fmla="*/ 19443 w 947259"/>
              <a:gd name="connsiteY7" fmla="*/ 254747 h 652072"/>
              <a:gd name="connsiteX8" fmla="*/ 232089 w 947259"/>
              <a:gd name="connsiteY8" fmla="*/ 590996 h 652072"/>
              <a:gd name="connsiteX9" fmla="*/ 292584 w 947259"/>
              <a:gd name="connsiteY9" fmla="*/ 652072 h 652072"/>
              <a:gd name="connsiteX0" fmla="*/ 292584 w 935943"/>
              <a:gd name="connsiteY0" fmla="*/ 652294 h 652294"/>
              <a:gd name="connsiteX1" fmla="*/ 347674 w 935943"/>
              <a:gd name="connsiteY1" fmla="*/ 614017 h 652294"/>
              <a:gd name="connsiteX2" fmla="*/ 492610 w 935943"/>
              <a:gd name="connsiteY2" fmla="*/ 599922 h 652294"/>
              <a:gd name="connsiteX3" fmla="*/ 871513 w 935943"/>
              <a:gd name="connsiteY3" fmla="*/ 477283 h 652294"/>
              <a:gd name="connsiteX4" fmla="*/ 918074 w 935943"/>
              <a:gd name="connsiteY4" fmla="*/ 206812 h 652294"/>
              <a:gd name="connsiteX5" fmla="*/ 681889 w 935943"/>
              <a:gd name="connsiteY5" fmla="*/ 5707 h 652294"/>
              <a:gd name="connsiteX6" fmla="*/ 203083 w 935943"/>
              <a:gd name="connsiteY6" fmla="*/ 70520 h 652294"/>
              <a:gd name="connsiteX7" fmla="*/ 19443 w 935943"/>
              <a:gd name="connsiteY7" fmla="*/ 254969 h 652294"/>
              <a:gd name="connsiteX8" fmla="*/ 232089 w 935943"/>
              <a:gd name="connsiteY8" fmla="*/ 591218 h 652294"/>
              <a:gd name="connsiteX9" fmla="*/ 292584 w 935943"/>
              <a:gd name="connsiteY9" fmla="*/ 652294 h 652294"/>
              <a:gd name="connsiteX0" fmla="*/ 292584 w 935943"/>
              <a:gd name="connsiteY0" fmla="*/ 651279 h 651279"/>
              <a:gd name="connsiteX1" fmla="*/ 347674 w 935943"/>
              <a:gd name="connsiteY1" fmla="*/ 613002 h 651279"/>
              <a:gd name="connsiteX2" fmla="*/ 492610 w 935943"/>
              <a:gd name="connsiteY2" fmla="*/ 598907 h 651279"/>
              <a:gd name="connsiteX3" fmla="*/ 871513 w 935943"/>
              <a:gd name="connsiteY3" fmla="*/ 476268 h 651279"/>
              <a:gd name="connsiteX4" fmla="*/ 918074 w 935943"/>
              <a:gd name="connsiteY4" fmla="*/ 205797 h 651279"/>
              <a:gd name="connsiteX5" fmla="*/ 681889 w 935943"/>
              <a:gd name="connsiteY5" fmla="*/ 4692 h 651279"/>
              <a:gd name="connsiteX6" fmla="*/ 205135 w 935943"/>
              <a:gd name="connsiteY6" fmla="*/ 77462 h 651279"/>
              <a:gd name="connsiteX7" fmla="*/ 19443 w 935943"/>
              <a:gd name="connsiteY7" fmla="*/ 253954 h 651279"/>
              <a:gd name="connsiteX8" fmla="*/ 232089 w 935943"/>
              <a:gd name="connsiteY8" fmla="*/ 590203 h 651279"/>
              <a:gd name="connsiteX9" fmla="*/ 292584 w 935943"/>
              <a:gd name="connsiteY9" fmla="*/ 651279 h 651279"/>
              <a:gd name="connsiteX0" fmla="*/ 292584 w 935229"/>
              <a:gd name="connsiteY0" fmla="*/ 641781 h 641781"/>
              <a:gd name="connsiteX1" fmla="*/ 347674 w 935229"/>
              <a:gd name="connsiteY1" fmla="*/ 603504 h 641781"/>
              <a:gd name="connsiteX2" fmla="*/ 492610 w 935229"/>
              <a:gd name="connsiteY2" fmla="*/ 589409 h 641781"/>
              <a:gd name="connsiteX3" fmla="*/ 871513 w 935229"/>
              <a:gd name="connsiteY3" fmla="*/ 466770 h 641781"/>
              <a:gd name="connsiteX4" fmla="*/ 918074 w 935229"/>
              <a:gd name="connsiteY4" fmla="*/ 196299 h 641781"/>
              <a:gd name="connsiteX5" fmla="*/ 691598 w 935229"/>
              <a:gd name="connsiteY5" fmla="*/ 5419 h 641781"/>
              <a:gd name="connsiteX6" fmla="*/ 205135 w 935229"/>
              <a:gd name="connsiteY6" fmla="*/ 67964 h 641781"/>
              <a:gd name="connsiteX7" fmla="*/ 19443 w 935229"/>
              <a:gd name="connsiteY7" fmla="*/ 244456 h 641781"/>
              <a:gd name="connsiteX8" fmla="*/ 232089 w 935229"/>
              <a:gd name="connsiteY8" fmla="*/ 580705 h 641781"/>
              <a:gd name="connsiteX9" fmla="*/ 292584 w 935229"/>
              <a:gd name="connsiteY9" fmla="*/ 641781 h 641781"/>
              <a:gd name="connsiteX0" fmla="*/ 292584 w 944778"/>
              <a:gd name="connsiteY0" fmla="*/ 641781 h 641781"/>
              <a:gd name="connsiteX1" fmla="*/ 347674 w 944778"/>
              <a:gd name="connsiteY1" fmla="*/ 603504 h 641781"/>
              <a:gd name="connsiteX2" fmla="*/ 492610 w 944778"/>
              <a:gd name="connsiteY2" fmla="*/ 589409 h 641781"/>
              <a:gd name="connsiteX3" fmla="*/ 871513 w 944778"/>
              <a:gd name="connsiteY3" fmla="*/ 466770 h 641781"/>
              <a:gd name="connsiteX4" fmla="*/ 918074 w 944778"/>
              <a:gd name="connsiteY4" fmla="*/ 196299 h 641781"/>
              <a:gd name="connsiteX5" fmla="*/ 691598 w 944778"/>
              <a:gd name="connsiteY5" fmla="*/ 5419 h 641781"/>
              <a:gd name="connsiteX6" fmla="*/ 205135 w 944778"/>
              <a:gd name="connsiteY6" fmla="*/ 67964 h 641781"/>
              <a:gd name="connsiteX7" fmla="*/ 19443 w 944778"/>
              <a:gd name="connsiteY7" fmla="*/ 244456 h 641781"/>
              <a:gd name="connsiteX8" fmla="*/ 232089 w 944778"/>
              <a:gd name="connsiteY8" fmla="*/ 580705 h 641781"/>
              <a:gd name="connsiteX9" fmla="*/ 292584 w 944778"/>
              <a:gd name="connsiteY9" fmla="*/ 641781 h 641781"/>
              <a:gd name="connsiteX0" fmla="*/ 292584 w 940808"/>
              <a:gd name="connsiteY0" fmla="*/ 641781 h 641781"/>
              <a:gd name="connsiteX1" fmla="*/ 347674 w 940808"/>
              <a:gd name="connsiteY1" fmla="*/ 603504 h 641781"/>
              <a:gd name="connsiteX2" fmla="*/ 492610 w 940808"/>
              <a:gd name="connsiteY2" fmla="*/ 589409 h 641781"/>
              <a:gd name="connsiteX3" fmla="*/ 871513 w 940808"/>
              <a:gd name="connsiteY3" fmla="*/ 466770 h 641781"/>
              <a:gd name="connsiteX4" fmla="*/ 918074 w 940808"/>
              <a:gd name="connsiteY4" fmla="*/ 196299 h 641781"/>
              <a:gd name="connsiteX5" fmla="*/ 691598 w 940808"/>
              <a:gd name="connsiteY5" fmla="*/ 5419 h 641781"/>
              <a:gd name="connsiteX6" fmla="*/ 205135 w 940808"/>
              <a:gd name="connsiteY6" fmla="*/ 67964 h 641781"/>
              <a:gd name="connsiteX7" fmla="*/ 19443 w 940808"/>
              <a:gd name="connsiteY7" fmla="*/ 244456 h 641781"/>
              <a:gd name="connsiteX8" fmla="*/ 232089 w 940808"/>
              <a:gd name="connsiteY8" fmla="*/ 580705 h 641781"/>
              <a:gd name="connsiteX9" fmla="*/ 292584 w 940808"/>
              <a:gd name="connsiteY9" fmla="*/ 641781 h 641781"/>
              <a:gd name="connsiteX0" fmla="*/ 292584 w 936876"/>
              <a:gd name="connsiteY0" fmla="*/ 640201 h 640201"/>
              <a:gd name="connsiteX1" fmla="*/ 347674 w 936876"/>
              <a:gd name="connsiteY1" fmla="*/ 601924 h 640201"/>
              <a:gd name="connsiteX2" fmla="*/ 492610 w 936876"/>
              <a:gd name="connsiteY2" fmla="*/ 587829 h 640201"/>
              <a:gd name="connsiteX3" fmla="*/ 871513 w 936876"/>
              <a:gd name="connsiteY3" fmla="*/ 465190 h 640201"/>
              <a:gd name="connsiteX4" fmla="*/ 907259 w 936876"/>
              <a:gd name="connsiteY4" fmla="*/ 167385 h 640201"/>
              <a:gd name="connsiteX5" fmla="*/ 691598 w 936876"/>
              <a:gd name="connsiteY5" fmla="*/ 3839 h 640201"/>
              <a:gd name="connsiteX6" fmla="*/ 205135 w 936876"/>
              <a:gd name="connsiteY6" fmla="*/ 66384 h 640201"/>
              <a:gd name="connsiteX7" fmla="*/ 19443 w 936876"/>
              <a:gd name="connsiteY7" fmla="*/ 242876 h 640201"/>
              <a:gd name="connsiteX8" fmla="*/ 232089 w 936876"/>
              <a:gd name="connsiteY8" fmla="*/ 579125 h 640201"/>
              <a:gd name="connsiteX9" fmla="*/ 292584 w 936876"/>
              <a:gd name="connsiteY9" fmla="*/ 640201 h 640201"/>
              <a:gd name="connsiteX0" fmla="*/ 292584 w 927257"/>
              <a:gd name="connsiteY0" fmla="*/ 654530 h 654530"/>
              <a:gd name="connsiteX1" fmla="*/ 347674 w 927257"/>
              <a:gd name="connsiteY1" fmla="*/ 616253 h 654530"/>
              <a:gd name="connsiteX2" fmla="*/ 492610 w 927257"/>
              <a:gd name="connsiteY2" fmla="*/ 602158 h 654530"/>
              <a:gd name="connsiteX3" fmla="*/ 871513 w 927257"/>
              <a:gd name="connsiteY3" fmla="*/ 479519 h 654530"/>
              <a:gd name="connsiteX4" fmla="*/ 907259 w 927257"/>
              <a:gd name="connsiteY4" fmla="*/ 181714 h 654530"/>
              <a:gd name="connsiteX5" fmla="*/ 695909 w 927257"/>
              <a:gd name="connsiteY5" fmla="*/ 3250 h 654530"/>
              <a:gd name="connsiteX6" fmla="*/ 205135 w 927257"/>
              <a:gd name="connsiteY6" fmla="*/ 80713 h 654530"/>
              <a:gd name="connsiteX7" fmla="*/ 19443 w 927257"/>
              <a:gd name="connsiteY7" fmla="*/ 257205 h 654530"/>
              <a:gd name="connsiteX8" fmla="*/ 232089 w 927257"/>
              <a:gd name="connsiteY8" fmla="*/ 593454 h 654530"/>
              <a:gd name="connsiteX9" fmla="*/ 292584 w 927257"/>
              <a:gd name="connsiteY9" fmla="*/ 654530 h 654530"/>
              <a:gd name="connsiteX0" fmla="*/ 292584 w 927257"/>
              <a:gd name="connsiteY0" fmla="*/ 656183 h 656183"/>
              <a:gd name="connsiteX1" fmla="*/ 347674 w 927257"/>
              <a:gd name="connsiteY1" fmla="*/ 617906 h 656183"/>
              <a:gd name="connsiteX2" fmla="*/ 492610 w 927257"/>
              <a:gd name="connsiteY2" fmla="*/ 603811 h 656183"/>
              <a:gd name="connsiteX3" fmla="*/ 871513 w 927257"/>
              <a:gd name="connsiteY3" fmla="*/ 481172 h 656183"/>
              <a:gd name="connsiteX4" fmla="*/ 907259 w 927257"/>
              <a:gd name="connsiteY4" fmla="*/ 183367 h 656183"/>
              <a:gd name="connsiteX5" fmla="*/ 695909 w 927257"/>
              <a:gd name="connsiteY5" fmla="*/ 4903 h 656183"/>
              <a:gd name="connsiteX6" fmla="*/ 205135 w 927257"/>
              <a:gd name="connsiteY6" fmla="*/ 82366 h 656183"/>
              <a:gd name="connsiteX7" fmla="*/ 19443 w 927257"/>
              <a:gd name="connsiteY7" fmla="*/ 258858 h 656183"/>
              <a:gd name="connsiteX8" fmla="*/ 232089 w 927257"/>
              <a:gd name="connsiteY8" fmla="*/ 595107 h 656183"/>
              <a:gd name="connsiteX9" fmla="*/ 292584 w 927257"/>
              <a:gd name="connsiteY9" fmla="*/ 656183 h 656183"/>
              <a:gd name="connsiteX0" fmla="*/ 292584 w 925838"/>
              <a:gd name="connsiteY0" fmla="*/ 651595 h 651595"/>
              <a:gd name="connsiteX1" fmla="*/ 347674 w 925838"/>
              <a:gd name="connsiteY1" fmla="*/ 613318 h 651595"/>
              <a:gd name="connsiteX2" fmla="*/ 492610 w 925838"/>
              <a:gd name="connsiteY2" fmla="*/ 599223 h 651595"/>
              <a:gd name="connsiteX3" fmla="*/ 871513 w 925838"/>
              <a:gd name="connsiteY3" fmla="*/ 476584 h 651595"/>
              <a:gd name="connsiteX4" fmla="*/ 907259 w 925838"/>
              <a:gd name="connsiteY4" fmla="*/ 178779 h 651595"/>
              <a:gd name="connsiteX5" fmla="*/ 715990 w 925838"/>
              <a:gd name="connsiteY5" fmla="*/ 5177 h 651595"/>
              <a:gd name="connsiteX6" fmla="*/ 205135 w 925838"/>
              <a:gd name="connsiteY6" fmla="*/ 77778 h 651595"/>
              <a:gd name="connsiteX7" fmla="*/ 19443 w 925838"/>
              <a:gd name="connsiteY7" fmla="*/ 254270 h 651595"/>
              <a:gd name="connsiteX8" fmla="*/ 232089 w 925838"/>
              <a:gd name="connsiteY8" fmla="*/ 590519 h 651595"/>
              <a:gd name="connsiteX9" fmla="*/ 292584 w 925838"/>
              <a:gd name="connsiteY9" fmla="*/ 651595 h 651595"/>
              <a:gd name="connsiteX0" fmla="*/ 262897 w 925838"/>
              <a:gd name="connsiteY0" fmla="*/ 663017 h 663017"/>
              <a:gd name="connsiteX1" fmla="*/ 347674 w 925838"/>
              <a:gd name="connsiteY1" fmla="*/ 613318 h 663017"/>
              <a:gd name="connsiteX2" fmla="*/ 492610 w 925838"/>
              <a:gd name="connsiteY2" fmla="*/ 599223 h 663017"/>
              <a:gd name="connsiteX3" fmla="*/ 871513 w 925838"/>
              <a:gd name="connsiteY3" fmla="*/ 476584 h 663017"/>
              <a:gd name="connsiteX4" fmla="*/ 907259 w 925838"/>
              <a:gd name="connsiteY4" fmla="*/ 178779 h 663017"/>
              <a:gd name="connsiteX5" fmla="*/ 715990 w 925838"/>
              <a:gd name="connsiteY5" fmla="*/ 5177 h 663017"/>
              <a:gd name="connsiteX6" fmla="*/ 205135 w 925838"/>
              <a:gd name="connsiteY6" fmla="*/ 77778 h 663017"/>
              <a:gd name="connsiteX7" fmla="*/ 19443 w 925838"/>
              <a:gd name="connsiteY7" fmla="*/ 254270 h 663017"/>
              <a:gd name="connsiteX8" fmla="*/ 232089 w 925838"/>
              <a:gd name="connsiteY8" fmla="*/ 590519 h 663017"/>
              <a:gd name="connsiteX9" fmla="*/ 262897 w 925838"/>
              <a:gd name="connsiteY9" fmla="*/ 663017 h 663017"/>
              <a:gd name="connsiteX0" fmla="*/ 238982 w 925838"/>
              <a:gd name="connsiteY0" fmla="*/ 657889 h 657889"/>
              <a:gd name="connsiteX1" fmla="*/ 347674 w 925838"/>
              <a:gd name="connsiteY1" fmla="*/ 61331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5838"/>
              <a:gd name="connsiteY0" fmla="*/ 657889 h 657889"/>
              <a:gd name="connsiteX1" fmla="*/ 354772 w 925838"/>
              <a:gd name="connsiteY1" fmla="*/ 61650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4637"/>
              <a:gd name="connsiteY0" fmla="*/ 657889 h 657889"/>
              <a:gd name="connsiteX1" fmla="*/ 354772 w 924637"/>
              <a:gd name="connsiteY1" fmla="*/ 616508 h 657889"/>
              <a:gd name="connsiteX2" fmla="*/ 516487 w 924637"/>
              <a:gd name="connsiteY2" fmla="*/ 599340 h 657889"/>
              <a:gd name="connsiteX3" fmla="*/ 871513 w 924637"/>
              <a:gd name="connsiteY3" fmla="*/ 476584 h 657889"/>
              <a:gd name="connsiteX4" fmla="*/ 907259 w 924637"/>
              <a:gd name="connsiteY4" fmla="*/ 178779 h 657889"/>
              <a:gd name="connsiteX5" fmla="*/ 715990 w 924637"/>
              <a:gd name="connsiteY5" fmla="*/ 5177 h 657889"/>
              <a:gd name="connsiteX6" fmla="*/ 205135 w 924637"/>
              <a:gd name="connsiteY6" fmla="*/ 77778 h 657889"/>
              <a:gd name="connsiteX7" fmla="*/ 19443 w 924637"/>
              <a:gd name="connsiteY7" fmla="*/ 254270 h 657889"/>
              <a:gd name="connsiteX8" fmla="*/ 232089 w 924637"/>
              <a:gd name="connsiteY8" fmla="*/ 590519 h 657889"/>
              <a:gd name="connsiteX9" fmla="*/ 238982 w 924637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3327"/>
              <a:gd name="connsiteY0" fmla="*/ 657889 h 657889"/>
              <a:gd name="connsiteX1" fmla="*/ 354772 w 923327"/>
              <a:gd name="connsiteY1" fmla="*/ 616508 h 657889"/>
              <a:gd name="connsiteX2" fmla="*/ 543969 w 923327"/>
              <a:gd name="connsiteY2" fmla="*/ 608568 h 657889"/>
              <a:gd name="connsiteX3" fmla="*/ 871513 w 923327"/>
              <a:gd name="connsiteY3" fmla="*/ 476584 h 657889"/>
              <a:gd name="connsiteX4" fmla="*/ 907259 w 923327"/>
              <a:gd name="connsiteY4" fmla="*/ 178779 h 657889"/>
              <a:gd name="connsiteX5" fmla="*/ 715990 w 923327"/>
              <a:gd name="connsiteY5" fmla="*/ 5177 h 657889"/>
              <a:gd name="connsiteX6" fmla="*/ 205135 w 923327"/>
              <a:gd name="connsiteY6" fmla="*/ 77778 h 657889"/>
              <a:gd name="connsiteX7" fmla="*/ 19443 w 923327"/>
              <a:gd name="connsiteY7" fmla="*/ 254270 h 657889"/>
              <a:gd name="connsiteX8" fmla="*/ 232089 w 923327"/>
              <a:gd name="connsiteY8" fmla="*/ 590519 h 657889"/>
              <a:gd name="connsiteX9" fmla="*/ 238982 w 923327"/>
              <a:gd name="connsiteY9" fmla="*/ 657889 h 657889"/>
              <a:gd name="connsiteX0" fmla="*/ 238982 w 922789"/>
              <a:gd name="connsiteY0" fmla="*/ 657889 h 657889"/>
              <a:gd name="connsiteX1" fmla="*/ 354772 w 922789"/>
              <a:gd name="connsiteY1" fmla="*/ 616508 h 657889"/>
              <a:gd name="connsiteX2" fmla="*/ 555775 w 922789"/>
              <a:gd name="connsiteY2" fmla="*/ 610544 h 657889"/>
              <a:gd name="connsiteX3" fmla="*/ 871513 w 922789"/>
              <a:gd name="connsiteY3" fmla="*/ 476584 h 657889"/>
              <a:gd name="connsiteX4" fmla="*/ 907259 w 922789"/>
              <a:gd name="connsiteY4" fmla="*/ 178779 h 657889"/>
              <a:gd name="connsiteX5" fmla="*/ 715990 w 922789"/>
              <a:gd name="connsiteY5" fmla="*/ 5177 h 657889"/>
              <a:gd name="connsiteX6" fmla="*/ 205135 w 922789"/>
              <a:gd name="connsiteY6" fmla="*/ 77778 h 657889"/>
              <a:gd name="connsiteX7" fmla="*/ 19443 w 922789"/>
              <a:gd name="connsiteY7" fmla="*/ 254270 h 657889"/>
              <a:gd name="connsiteX8" fmla="*/ 232089 w 922789"/>
              <a:gd name="connsiteY8" fmla="*/ 590519 h 657889"/>
              <a:gd name="connsiteX9" fmla="*/ 238982 w 922789"/>
              <a:gd name="connsiteY9" fmla="*/ 657889 h 657889"/>
              <a:gd name="connsiteX0" fmla="*/ 237724 w 922789"/>
              <a:gd name="connsiteY0" fmla="*/ 662631 h 662631"/>
              <a:gd name="connsiteX1" fmla="*/ 354772 w 922789"/>
              <a:gd name="connsiteY1" fmla="*/ 616508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895"/>
              <a:gd name="connsiteY0" fmla="*/ 675244 h 675244"/>
              <a:gd name="connsiteX1" fmla="*/ 316417 w 922895"/>
              <a:gd name="connsiteY1" fmla="*/ 635913 h 675244"/>
              <a:gd name="connsiteX2" fmla="*/ 555775 w 922895"/>
              <a:gd name="connsiteY2" fmla="*/ 623157 h 675244"/>
              <a:gd name="connsiteX3" fmla="*/ 871513 w 922895"/>
              <a:gd name="connsiteY3" fmla="*/ 489197 h 675244"/>
              <a:gd name="connsiteX4" fmla="*/ 907259 w 922895"/>
              <a:gd name="connsiteY4" fmla="*/ 191392 h 675244"/>
              <a:gd name="connsiteX5" fmla="*/ 714533 w 922895"/>
              <a:gd name="connsiteY5" fmla="*/ 4490 h 675244"/>
              <a:gd name="connsiteX6" fmla="*/ 205135 w 922895"/>
              <a:gd name="connsiteY6" fmla="*/ 90391 h 675244"/>
              <a:gd name="connsiteX7" fmla="*/ 19443 w 922895"/>
              <a:gd name="connsiteY7" fmla="*/ 266883 h 675244"/>
              <a:gd name="connsiteX8" fmla="*/ 232089 w 922895"/>
              <a:gd name="connsiteY8" fmla="*/ 603132 h 675244"/>
              <a:gd name="connsiteX9" fmla="*/ 237724 w 922895"/>
              <a:gd name="connsiteY9" fmla="*/ 675244 h 675244"/>
              <a:gd name="connsiteX0" fmla="*/ 237724 w 921860"/>
              <a:gd name="connsiteY0" fmla="*/ 675486 h 675486"/>
              <a:gd name="connsiteX1" fmla="*/ 316417 w 921860"/>
              <a:gd name="connsiteY1" fmla="*/ 636155 h 675486"/>
              <a:gd name="connsiteX2" fmla="*/ 555775 w 921860"/>
              <a:gd name="connsiteY2" fmla="*/ 623399 h 675486"/>
              <a:gd name="connsiteX3" fmla="*/ 871513 w 921860"/>
              <a:gd name="connsiteY3" fmla="*/ 489439 h 675486"/>
              <a:gd name="connsiteX4" fmla="*/ 907259 w 921860"/>
              <a:gd name="connsiteY4" fmla="*/ 191634 h 675486"/>
              <a:gd name="connsiteX5" fmla="*/ 728723 w 921860"/>
              <a:gd name="connsiteY5" fmla="*/ 4479 h 675486"/>
              <a:gd name="connsiteX6" fmla="*/ 205135 w 921860"/>
              <a:gd name="connsiteY6" fmla="*/ 90633 h 675486"/>
              <a:gd name="connsiteX7" fmla="*/ 19443 w 921860"/>
              <a:gd name="connsiteY7" fmla="*/ 267125 h 675486"/>
              <a:gd name="connsiteX8" fmla="*/ 232089 w 921860"/>
              <a:gd name="connsiteY8" fmla="*/ 603374 h 675486"/>
              <a:gd name="connsiteX9" fmla="*/ 237724 w 921860"/>
              <a:gd name="connsiteY9" fmla="*/ 675486 h 675486"/>
              <a:gd name="connsiteX0" fmla="*/ 237610 w 921746"/>
              <a:gd name="connsiteY0" fmla="*/ 675486 h 675486"/>
              <a:gd name="connsiteX1" fmla="*/ 316303 w 921746"/>
              <a:gd name="connsiteY1" fmla="*/ 636155 h 675486"/>
              <a:gd name="connsiteX2" fmla="*/ 555661 w 921746"/>
              <a:gd name="connsiteY2" fmla="*/ 623399 h 675486"/>
              <a:gd name="connsiteX3" fmla="*/ 871399 w 921746"/>
              <a:gd name="connsiteY3" fmla="*/ 489439 h 675486"/>
              <a:gd name="connsiteX4" fmla="*/ 907145 w 921746"/>
              <a:gd name="connsiteY4" fmla="*/ 191634 h 675486"/>
              <a:gd name="connsiteX5" fmla="*/ 728609 w 921746"/>
              <a:gd name="connsiteY5" fmla="*/ 4479 h 675486"/>
              <a:gd name="connsiteX6" fmla="*/ 205021 w 921746"/>
              <a:gd name="connsiteY6" fmla="*/ 90633 h 675486"/>
              <a:gd name="connsiteX7" fmla="*/ 19329 w 921746"/>
              <a:gd name="connsiteY7" fmla="*/ 267125 h 675486"/>
              <a:gd name="connsiteX8" fmla="*/ 232703 w 921746"/>
              <a:gd name="connsiteY8" fmla="*/ 610024 h 675486"/>
              <a:gd name="connsiteX9" fmla="*/ 237610 w 921746"/>
              <a:gd name="connsiteY9" fmla="*/ 675486 h 675486"/>
              <a:gd name="connsiteX0" fmla="*/ 234474 w 918610"/>
              <a:gd name="connsiteY0" fmla="*/ 675486 h 675486"/>
              <a:gd name="connsiteX1" fmla="*/ 313167 w 918610"/>
              <a:gd name="connsiteY1" fmla="*/ 636155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4474 w 918610"/>
              <a:gd name="connsiteY0" fmla="*/ 675486 h 675486"/>
              <a:gd name="connsiteX1" fmla="*/ 306951 w 918610"/>
              <a:gd name="connsiteY1" fmla="*/ 637256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5490 w 919626"/>
              <a:gd name="connsiteY0" fmla="*/ 675486 h 675486"/>
              <a:gd name="connsiteX1" fmla="*/ 307967 w 919626"/>
              <a:gd name="connsiteY1" fmla="*/ 637256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5490 w 919626"/>
              <a:gd name="connsiteY0" fmla="*/ 675486 h 675486"/>
              <a:gd name="connsiteX1" fmla="*/ 301751 w 919626"/>
              <a:gd name="connsiteY1" fmla="*/ 638357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6660 w 920796"/>
              <a:gd name="connsiteY0" fmla="*/ 675486 h 675486"/>
              <a:gd name="connsiteX1" fmla="*/ 302921 w 920796"/>
              <a:gd name="connsiteY1" fmla="*/ 638357 h 675486"/>
              <a:gd name="connsiteX2" fmla="*/ 554711 w 920796"/>
              <a:gd name="connsiteY2" fmla="*/ 623399 h 675486"/>
              <a:gd name="connsiteX3" fmla="*/ 870449 w 920796"/>
              <a:gd name="connsiteY3" fmla="*/ 489439 h 675486"/>
              <a:gd name="connsiteX4" fmla="*/ 906195 w 920796"/>
              <a:gd name="connsiteY4" fmla="*/ 191634 h 675486"/>
              <a:gd name="connsiteX5" fmla="*/ 727659 w 920796"/>
              <a:gd name="connsiteY5" fmla="*/ 4479 h 675486"/>
              <a:gd name="connsiteX6" fmla="*/ 204071 w 920796"/>
              <a:gd name="connsiteY6" fmla="*/ 90633 h 675486"/>
              <a:gd name="connsiteX7" fmla="*/ 18379 w 920796"/>
              <a:gd name="connsiteY7" fmla="*/ 267125 h 675486"/>
              <a:gd name="connsiteX8" fmla="*/ 223754 w 920796"/>
              <a:gd name="connsiteY8" fmla="*/ 614126 h 675486"/>
              <a:gd name="connsiteX9" fmla="*/ 236660 w 920796"/>
              <a:gd name="connsiteY9" fmla="*/ 675486 h 675486"/>
              <a:gd name="connsiteX0" fmla="*/ 236660 w 924042"/>
              <a:gd name="connsiteY0" fmla="*/ 674029 h 674029"/>
              <a:gd name="connsiteX1" fmla="*/ 302921 w 924042"/>
              <a:gd name="connsiteY1" fmla="*/ 636900 h 674029"/>
              <a:gd name="connsiteX2" fmla="*/ 554711 w 924042"/>
              <a:gd name="connsiteY2" fmla="*/ 621942 h 674029"/>
              <a:gd name="connsiteX3" fmla="*/ 870449 w 924042"/>
              <a:gd name="connsiteY3" fmla="*/ 487982 h 674029"/>
              <a:gd name="connsiteX4" fmla="*/ 910627 w 924042"/>
              <a:gd name="connsiteY4" fmla="*/ 192078 h 674029"/>
              <a:gd name="connsiteX5" fmla="*/ 727659 w 924042"/>
              <a:gd name="connsiteY5" fmla="*/ 3022 h 674029"/>
              <a:gd name="connsiteX6" fmla="*/ 204071 w 924042"/>
              <a:gd name="connsiteY6" fmla="*/ 89176 h 674029"/>
              <a:gd name="connsiteX7" fmla="*/ 18379 w 924042"/>
              <a:gd name="connsiteY7" fmla="*/ 265668 h 674029"/>
              <a:gd name="connsiteX8" fmla="*/ 223754 w 924042"/>
              <a:gd name="connsiteY8" fmla="*/ 612669 h 674029"/>
              <a:gd name="connsiteX9" fmla="*/ 236660 w 924042"/>
              <a:gd name="connsiteY9" fmla="*/ 674029 h 674029"/>
              <a:gd name="connsiteX0" fmla="*/ 236660 w 923289"/>
              <a:gd name="connsiteY0" fmla="*/ 677077 h 677077"/>
              <a:gd name="connsiteX1" fmla="*/ 302921 w 923289"/>
              <a:gd name="connsiteY1" fmla="*/ 639948 h 677077"/>
              <a:gd name="connsiteX2" fmla="*/ 554711 w 923289"/>
              <a:gd name="connsiteY2" fmla="*/ 624990 h 677077"/>
              <a:gd name="connsiteX3" fmla="*/ 870449 w 923289"/>
              <a:gd name="connsiteY3" fmla="*/ 491030 h 677077"/>
              <a:gd name="connsiteX4" fmla="*/ 910627 w 923289"/>
              <a:gd name="connsiteY4" fmla="*/ 195126 h 677077"/>
              <a:gd name="connsiteX5" fmla="*/ 737874 w 923289"/>
              <a:gd name="connsiteY5" fmla="*/ 2918 h 677077"/>
              <a:gd name="connsiteX6" fmla="*/ 204071 w 923289"/>
              <a:gd name="connsiteY6" fmla="*/ 92224 h 677077"/>
              <a:gd name="connsiteX7" fmla="*/ 18379 w 923289"/>
              <a:gd name="connsiteY7" fmla="*/ 268716 h 677077"/>
              <a:gd name="connsiteX8" fmla="*/ 223754 w 923289"/>
              <a:gd name="connsiteY8" fmla="*/ 615717 h 677077"/>
              <a:gd name="connsiteX9" fmla="*/ 236660 w 923289"/>
              <a:gd name="connsiteY9" fmla="*/ 677077 h 677077"/>
              <a:gd name="connsiteX0" fmla="*/ 236660 w 923277"/>
              <a:gd name="connsiteY0" fmla="*/ 684928 h 684928"/>
              <a:gd name="connsiteX1" fmla="*/ 302921 w 923277"/>
              <a:gd name="connsiteY1" fmla="*/ 647799 h 684928"/>
              <a:gd name="connsiteX2" fmla="*/ 554711 w 923277"/>
              <a:gd name="connsiteY2" fmla="*/ 632841 h 684928"/>
              <a:gd name="connsiteX3" fmla="*/ 870449 w 923277"/>
              <a:gd name="connsiteY3" fmla="*/ 498881 h 684928"/>
              <a:gd name="connsiteX4" fmla="*/ 910627 w 923277"/>
              <a:gd name="connsiteY4" fmla="*/ 202977 h 684928"/>
              <a:gd name="connsiteX5" fmla="*/ 738044 w 923277"/>
              <a:gd name="connsiteY5" fmla="*/ 2683 h 684928"/>
              <a:gd name="connsiteX6" fmla="*/ 204071 w 923277"/>
              <a:gd name="connsiteY6" fmla="*/ 100075 h 684928"/>
              <a:gd name="connsiteX7" fmla="*/ 18379 w 923277"/>
              <a:gd name="connsiteY7" fmla="*/ 276567 h 684928"/>
              <a:gd name="connsiteX8" fmla="*/ 223754 w 923277"/>
              <a:gd name="connsiteY8" fmla="*/ 623568 h 684928"/>
              <a:gd name="connsiteX9" fmla="*/ 236660 w 923277"/>
              <a:gd name="connsiteY9" fmla="*/ 684928 h 684928"/>
              <a:gd name="connsiteX0" fmla="*/ 236660 w 923277"/>
              <a:gd name="connsiteY0" fmla="*/ 685385 h 685385"/>
              <a:gd name="connsiteX1" fmla="*/ 302921 w 923277"/>
              <a:gd name="connsiteY1" fmla="*/ 648256 h 685385"/>
              <a:gd name="connsiteX2" fmla="*/ 554711 w 923277"/>
              <a:gd name="connsiteY2" fmla="*/ 633298 h 685385"/>
              <a:gd name="connsiteX3" fmla="*/ 870449 w 923277"/>
              <a:gd name="connsiteY3" fmla="*/ 499338 h 685385"/>
              <a:gd name="connsiteX4" fmla="*/ 910627 w 923277"/>
              <a:gd name="connsiteY4" fmla="*/ 203434 h 685385"/>
              <a:gd name="connsiteX5" fmla="*/ 738044 w 923277"/>
              <a:gd name="connsiteY5" fmla="*/ 3140 h 685385"/>
              <a:gd name="connsiteX6" fmla="*/ 195293 w 923277"/>
              <a:gd name="connsiteY6" fmla="*/ 94802 h 685385"/>
              <a:gd name="connsiteX7" fmla="*/ 18379 w 923277"/>
              <a:gd name="connsiteY7" fmla="*/ 277024 h 685385"/>
              <a:gd name="connsiteX8" fmla="*/ 223754 w 923277"/>
              <a:gd name="connsiteY8" fmla="*/ 624025 h 685385"/>
              <a:gd name="connsiteX9" fmla="*/ 236660 w 923277"/>
              <a:gd name="connsiteY9" fmla="*/ 685385 h 685385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6807"/>
              <a:gd name="connsiteY0" fmla="*/ 647076 h 647076"/>
              <a:gd name="connsiteX1" fmla="*/ 305231 w 926807"/>
              <a:gd name="connsiteY1" fmla="*/ 609947 h 647076"/>
              <a:gd name="connsiteX2" fmla="*/ 557021 w 926807"/>
              <a:gd name="connsiteY2" fmla="*/ 594989 h 647076"/>
              <a:gd name="connsiteX3" fmla="*/ 872759 w 926807"/>
              <a:gd name="connsiteY3" fmla="*/ 461029 h 647076"/>
              <a:gd name="connsiteX4" fmla="*/ 912937 w 926807"/>
              <a:gd name="connsiteY4" fmla="*/ 165125 h 647076"/>
              <a:gd name="connsiteX5" fmla="*/ 723808 w 926807"/>
              <a:gd name="connsiteY5" fmla="*/ 5211 h 647076"/>
              <a:gd name="connsiteX6" fmla="*/ 197603 w 926807"/>
              <a:gd name="connsiteY6" fmla="*/ 56493 h 647076"/>
              <a:gd name="connsiteX7" fmla="*/ 17988 w 926807"/>
              <a:gd name="connsiteY7" fmla="*/ 229663 h 647076"/>
              <a:gd name="connsiteX8" fmla="*/ 226064 w 926807"/>
              <a:gd name="connsiteY8" fmla="*/ 585716 h 647076"/>
              <a:gd name="connsiteX9" fmla="*/ 238970 w 926807"/>
              <a:gd name="connsiteY9" fmla="*/ 647076 h 647076"/>
              <a:gd name="connsiteX0" fmla="*/ 238970 w 933356"/>
              <a:gd name="connsiteY0" fmla="*/ 650456 h 650456"/>
              <a:gd name="connsiteX1" fmla="*/ 305231 w 933356"/>
              <a:gd name="connsiteY1" fmla="*/ 613327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38970 w 933356"/>
              <a:gd name="connsiteY0" fmla="*/ 650456 h 650456"/>
              <a:gd name="connsiteX1" fmla="*/ 325366 w 933356"/>
              <a:gd name="connsiteY1" fmla="*/ 614273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40584 w 934970"/>
              <a:gd name="connsiteY0" fmla="*/ 650456 h 650456"/>
              <a:gd name="connsiteX1" fmla="*/ 326980 w 934970"/>
              <a:gd name="connsiteY1" fmla="*/ 614273 h 650456"/>
              <a:gd name="connsiteX2" fmla="*/ 558635 w 934970"/>
              <a:gd name="connsiteY2" fmla="*/ 598369 h 650456"/>
              <a:gd name="connsiteX3" fmla="*/ 874373 w 934970"/>
              <a:gd name="connsiteY3" fmla="*/ 464409 h 650456"/>
              <a:gd name="connsiteX4" fmla="*/ 923019 w 934970"/>
              <a:gd name="connsiteY4" fmla="*/ 219836 h 650456"/>
              <a:gd name="connsiteX5" fmla="*/ 725422 w 934970"/>
              <a:gd name="connsiteY5" fmla="*/ 8591 h 650456"/>
              <a:gd name="connsiteX6" fmla="*/ 199217 w 934970"/>
              <a:gd name="connsiteY6" fmla="*/ 59873 h 650456"/>
              <a:gd name="connsiteX7" fmla="*/ 19602 w 934970"/>
              <a:gd name="connsiteY7" fmla="*/ 233043 h 650456"/>
              <a:gd name="connsiteX8" fmla="*/ 217059 w 934970"/>
              <a:gd name="connsiteY8" fmla="*/ 589969 h 650456"/>
              <a:gd name="connsiteX9" fmla="*/ 240584 w 934970"/>
              <a:gd name="connsiteY9" fmla="*/ 650456 h 650456"/>
              <a:gd name="connsiteX0" fmla="*/ 240584 w 935083"/>
              <a:gd name="connsiteY0" fmla="*/ 652498 h 652498"/>
              <a:gd name="connsiteX1" fmla="*/ 326980 w 935083"/>
              <a:gd name="connsiteY1" fmla="*/ 616315 h 652498"/>
              <a:gd name="connsiteX2" fmla="*/ 558635 w 935083"/>
              <a:gd name="connsiteY2" fmla="*/ 600411 h 652498"/>
              <a:gd name="connsiteX3" fmla="*/ 874373 w 935083"/>
              <a:gd name="connsiteY3" fmla="*/ 466451 h 652498"/>
              <a:gd name="connsiteX4" fmla="*/ 923019 w 935083"/>
              <a:gd name="connsiteY4" fmla="*/ 221878 h 652498"/>
              <a:gd name="connsiteX5" fmla="*/ 723902 w 935083"/>
              <a:gd name="connsiteY5" fmla="*/ 8348 h 652498"/>
              <a:gd name="connsiteX6" fmla="*/ 199217 w 935083"/>
              <a:gd name="connsiteY6" fmla="*/ 61915 h 652498"/>
              <a:gd name="connsiteX7" fmla="*/ 19602 w 935083"/>
              <a:gd name="connsiteY7" fmla="*/ 235085 h 652498"/>
              <a:gd name="connsiteX8" fmla="*/ 217059 w 935083"/>
              <a:gd name="connsiteY8" fmla="*/ 592011 h 652498"/>
              <a:gd name="connsiteX9" fmla="*/ 240584 w 935083"/>
              <a:gd name="connsiteY9" fmla="*/ 652498 h 652498"/>
              <a:gd name="connsiteX0" fmla="*/ 240584 w 935083"/>
              <a:gd name="connsiteY0" fmla="*/ 690718 h 690718"/>
              <a:gd name="connsiteX1" fmla="*/ 326980 w 935083"/>
              <a:gd name="connsiteY1" fmla="*/ 654535 h 690718"/>
              <a:gd name="connsiteX2" fmla="*/ 558635 w 935083"/>
              <a:gd name="connsiteY2" fmla="*/ 638631 h 690718"/>
              <a:gd name="connsiteX3" fmla="*/ 874373 w 935083"/>
              <a:gd name="connsiteY3" fmla="*/ 504671 h 690718"/>
              <a:gd name="connsiteX4" fmla="*/ 923019 w 935083"/>
              <a:gd name="connsiteY4" fmla="*/ 260098 h 690718"/>
              <a:gd name="connsiteX5" fmla="*/ 723902 w 935083"/>
              <a:gd name="connsiteY5" fmla="*/ 46568 h 690718"/>
              <a:gd name="connsiteX6" fmla="*/ 199217 w 935083"/>
              <a:gd name="connsiteY6" fmla="*/ 100135 h 690718"/>
              <a:gd name="connsiteX7" fmla="*/ 19602 w 935083"/>
              <a:gd name="connsiteY7" fmla="*/ 273305 h 690718"/>
              <a:gd name="connsiteX8" fmla="*/ 217059 w 935083"/>
              <a:gd name="connsiteY8" fmla="*/ 630231 h 690718"/>
              <a:gd name="connsiteX9" fmla="*/ 240584 w 935083"/>
              <a:gd name="connsiteY9" fmla="*/ 690718 h 690718"/>
              <a:gd name="connsiteX0" fmla="*/ 240584 w 934424"/>
              <a:gd name="connsiteY0" fmla="*/ 718729 h 718729"/>
              <a:gd name="connsiteX1" fmla="*/ 326980 w 934424"/>
              <a:gd name="connsiteY1" fmla="*/ 682546 h 718729"/>
              <a:gd name="connsiteX2" fmla="*/ 558635 w 934424"/>
              <a:gd name="connsiteY2" fmla="*/ 666642 h 718729"/>
              <a:gd name="connsiteX3" fmla="*/ 874373 w 934424"/>
              <a:gd name="connsiteY3" fmla="*/ 532682 h 718729"/>
              <a:gd name="connsiteX4" fmla="*/ 923019 w 934424"/>
              <a:gd name="connsiteY4" fmla="*/ 288109 h 718729"/>
              <a:gd name="connsiteX5" fmla="*/ 732809 w 934424"/>
              <a:gd name="connsiteY5" fmla="*/ 41324 h 718729"/>
              <a:gd name="connsiteX6" fmla="*/ 199217 w 934424"/>
              <a:gd name="connsiteY6" fmla="*/ 128146 h 718729"/>
              <a:gd name="connsiteX7" fmla="*/ 19602 w 934424"/>
              <a:gd name="connsiteY7" fmla="*/ 301316 h 718729"/>
              <a:gd name="connsiteX8" fmla="*/ 217059 w 934424"/>
              <a:gd name="connsiteY8" fmla="*/ 658242 h 718729"/>
              <a:gd name="connsiteX9" fmla="*/ 240584 w 934424"/>
              <a:gd name="connsiteY9" fmla="*/ 718729 h 718729"/>
              <a:gd name="connsiteX0" fmla="*/ 240584 w 934424"/>
              <a:gd name="connsiteY0" fmla="*/ 722533 h 722533"/>
              <a:gd name="connsiteX1" fmla="*/ 326980 w 934424"/>
              <a:gd name="connsiteY1" fmla="*/ 686350 h 722533"/>
              <a:gd name="connsiteX2" fmla="*/ 558635 w 934424"/>
              <a:gd name="connsiteY2" fmla="*/ 670446 h 722533"/>
              <a:gd name="connsiteX3" fmla="*/ 874373 w 934424"/>
              <a:gd name="connsiteY3" fmla="*/ 536486 h 722533"/>
              <a:gd name="connsiteX4" fmla="*/ 923019 w 934424"/>
              <a:gd name="connsiteY4" fmla="*/ 291913 h 722533"/>
              <a:gd name="connsiteX5" fmla="*/ 732809 w 934424"/>
              <a:gd name="connsiteY5" fmla="*/ 45128 h 722533"/>
              <a:gd name="connsiteX6" fmla="*/ 199217 w 934424"/>
              <a:gd name="connsiteY6" fmla="*/ 131950 h 722533"/>
              <a:gd name="connsiteX7" fmla="*/ 19602 w 934424"/>
              <a:gd name="connsiteY7" fmla="*/ 305120 h 722533"/>
              <a:gd name="connsiteX8" fmla="*/ 217059 w 934424"/>
              <a:gd name="connsiteY8" fmla="*/ 662046 h 722533"/>
              <a:gd name="connsiteX9" fmla="*/ 240584 w 934424"/>
              <a:gd name="connsiteY9" fmla="*/ 722533 h 722533"/>
              <a:gd name="connsiteX0" fmla="*/ 240584 w 934424"/>
              <a:gd name="connsiteY0" fmla="*/ 720450 h 720450"/>
              <a:gd name="connsiteX1" fmla="*/ 326980 w 934424"/>
              <a:gd name="connsiteY1" fmla="*/ 684267 h 720450"/>
              <a:gd name="connsiteX2" fmla="*/ 558635 w 934424"/>
              <a:gd name="connsiteY2" fmla="*/ 668363 h 720450"/>
              <a:gd name="connsiteX3" fmla="*/ 874373 w 934424"/>
              <a:gd name="connsiteY3" fmla="*/ 534403 h 720450"/>
              <a:gd name="connsiteX4" fmla="*/ 923019 w 934424"/>
              <a:gd name="connsiteY4" fmla="*/ 289830 h 720450"/>
              <a:gd name="connsiteX5" fmla="*/ 732809 w 934424"/>
              <a:gd name="connsiteY5" fmla="*/ 43045 h 720450"/>
              <a:gd name="connsiteX6" fmla="*/ 199217 w 934424"/>
              <a:gd name="connsiteY6" fmla="*/ 129867 h 720450"/>
              <a:gd name="connsiteX7" fmla="*/ 19602 w 934424"/>
              <a:gd name="connsiteY7" fmla="*/ 303037 h 720450"/>
              <a:gd name="connsiteX8" fmla="*/ 217059 w 934424"/>
              <a:gd name="connsiteY8" fmla="*/ 659963 h 720450"/>
              <a:gd name="connsiteX9" fmla="*/ 240584 w 934424"/>
              <a:gd name="connsiteY9" fmla="*/ 720450 h 720450"/>
              <a:gd name="connsiteX0" fmla="*/ 240584 w 934424"/>
              <a:gd name="connsiteY0" fmla="*/ 685029 h 685029"/>
              <a:gd name="connsiteX1" fmla="*/ 326980 w 934424"/>
              <a:gd name="connsiteY1" fmla="*/ 648846 h 685029"/>
              <a:gd name="connsiteX2" fmla="*/ 558635 w 934424"/>
              <a:gd name="connsiteY2" fmla="*/ 632942 h 685029"/>
              <a:gd name="connsiteX3" fmla="*/ 874373 w 934424"/>
              <a:gd name="connsiteY3" fmla="*/ 498982 h 685029"/>
              <a:gd name="connsiteX4" fmla="*/ 923019 w 934424"/>
              <a:gd name="connsiteY4" fmla="*/ 254409 h 685029"/>
              <a:gd name="connsiteX5" fmla="*/ 732809 w 934424"/>
              <a:gd name="connsiteY5" fmla="*/ 7624 h 685029"/>
              <a:gd name="connsiteX6" fmla="*/ 194656 w 934424"/>
              <a:gd name="connsiteY6" fmla="*/ 87592 h 685029"/>
              <a:gd name="connsiteX7" fmla="*/ 19602 w 934424"/>
              <a:gd name="connsiteY7" fmla="*/ 267616 h 685029"/>
              <a:gd name="connsiteX8" fmla="*/ 217059 w 934424"/>
              <a:gd name="connsiteY8" fmla="*/ 624542 h 685029"/>
              <a:gd name="connsiteX9" fmla="*/ 240584 w 934424"/>
              <a:gd name="connsiteY9" fmla="*/ 685029 h 685029"/>
              <a:gd name="connsiteX0" fmla="*/ 240584 w 934424"/>
              <a:gd name="connsiteY0" fmla="*/ 687685 h 687685"/>
              <a:gd name="connsiteX1" fmla="*/ 326980 w 934424"/>
              <a:gd name="connsiteY1" fmla="*/ 651502 h 687685"/>
              <a:gd name="connsiteX2" fmla="*/ 558635 w 934424"/>
              <a:gd name="connsiteY2" fmla="*/ 635598 h 687685"/>
              <a:gd name="connsiteX3" fmla="*/ 874373 w 934424"/>
              <a:gd name="connsiteY3" fmla="*/ 501638 h 687685"/>
              <a:gd name="connsiteX4" fmla="*/ 923019 w 934424"/>
              <a:gd name="connsiteY4" fmla="*/ 257065 h 687685"/>
              <a:gd name="connsiteX5" fmla="*/ 732809 w 934424"/>
              <a:gd name="connsiteY5" fmla="*/ 10280 h 687685"/>
              <a:gd name="connsiteX6" fmla="*/ 228697 w 934424"/>
              <a:gd name="connsiteY6" fmla="*/ 75553 h 687685"/>
              <a:gd name="connsiteX7" fmla="*/ 19602 w 934424"/>
              <a:gd name="connsiteY7" fmla="*/ 270272 h 687685"/>
              <a:gd name="connsiteX8" fmla="*/ 217059 w 934424"/>
              <a:gd name="connsiteY8" fmla="*/ 627198 h 687685"/>
              <a:gd name="connsiteX9" fmla="*/ 240584 w 934424"/>
              <a:gd name="connsiteY9" fmla="*/ 687685 h 687685"/>
              <a:gd name="connsiteX0" fmla="*/ 240584 w 930983"/>
              <a:gd name="connsiteY0" fmla="*/ 687685 h 687685"/>
              <a:gd name="connsiteX1" fmla="*/ 326980 w 930983"/>
              <a:gd name="connsiteY1" fmla="*/ 651502 h 687685"/>
              <a:gd name="connsiteX2" fmla="*/ 558635 w 930983"/>
              <a:gd name="connsiteY2" fmla="*/ 635598 h 687685"/>
              <a:gd name="connsiteX3" fmla="*/ 861448 w 930983"/>
              <a:gd name="connsiteY3" fmla="*/ 482219 h 687685"/>
              <a:gd name="connsiteX4" fmla="*/ 923019 w 930983"/>
              <a:gd name="connsiteY4" fmla="*/ 257065 h 687685"/>
              <a:gd name="connsiteX5" fmla="*/ 732809 w 930983"/>
              <a:gd name="connsiteY5" fmla="*/ 10280 h 687685"/>
              <a:gd name="connsiteX6" fmla="*/ 228697 w 930983"/>
              <a:gd name="connsiteY6" fmla="*/ 75553 h 687685"/>
              <a:gd name="connsiteX7" fmla="*/ 19602 w 930983"/>
              <a:gd name="connsiteY7" fmla="*/ 270272 h 687685"/>
              <a:gd name="connsiteX8" fmla="*/ 217059 w 930983"/>
              <a:gd name="connsiteY8" fmla="*/ 627198 h 687685"/>
              <a:gd name="connsiteX9" fmla="*/ 240584 w 930983"/>
              <a:gd name="connsiteY9" fmla="*/ 687685 h 687685"/>
              <a:gd name="connsiteX0" fmla="*/ 240584 w 942621"/>
              <a:gd name="connsiteY0" fmla="*/ 687685 h 687685"/>
              <a:gd name="connsiteX1" fmla="*/ 326980 w 942621"/>
              <a:gd name="connsiteY1" fmla="*/ 651502 h 687685"/>
              <a:gd name="connsiteX2" fmla="*/ 558635 w 942621"/>
              <a:gd name="connsiteY2" fmla="*/ 635598 h 687685"/>
              <a:gd name="connsiteX3" fmla="*/ 895330 w 942621"/>
              <a:gd name="connsiteY3" fmla="*/ 442594 h 687685"/>
              <a:gd name="connsiteX4" fmla="*/ 923019 w 942621"/>
              <a:gd name="connsiteY4" fmla="*/ 257065 h 687685"/>
              <a:gd name="connsiteX5" fmla="*/ 732809 w 942621"/>
              <a:gd name="connsiteY5" fmla="*/ 10280 h 687685"/>
              <a:gd name="connsiteX6" fmla="*/ 228697 w 942621"/>
              <a:gd name="connsiteY6" fmla="*/ 75553 h 687685"/>
              <a:gd name="connsiteX7" fmla="*/ 19602 w 942621"/>
              <a:gd name="connsiteY7" fmla="*/ 270272 h 687685"/>
              <a:gd name="connsiteX8" fmla="*/ 217059 w 942621"/>
              <a:gd name="connsiteY8" fmla="*/ 627198 h 687685"/>
              <a:gd name="connsiteX9" fmla="*/ 240584 w 942621"/>
              <a:gd name="connsiteY9" fmla="*/ 687685 h 687685"/>
              <a:gd name="connsiteX0" fmla="*/ 240584 w 941338"/>
              <a:gd name="connsiteY0" fmla="*/ 687685 h 687685"/>
              <a:gd name="connsiteX1" fmla="*/ 326980 w 941338"/>
              <a:gd name="connsiteY1" fmla="*/ 651502 h 687685"/>
              <a:gd name="connsiteX2" fmla="*/ 583099 w 941338"/>
              <a:gd name="connsiteY2" fmla="*/ 614744 h 687685"/>
              <a:gd name="connsiteX3" fmla="*/ 895330 w 941338"/>
              <a:gd name="connsiteY3" fmla="*/ 442594 h 687685"/>
              <a:gd name="connsiteX4" fmla="*/ 923019 w 941338"/>
              <a:gd name="connsiteY4" fmla="*/ 257065 h 687685"/>
              <a:gd name="connsiteX5" fmla="*/ 732809 w 941338"/>
              <a:gd name="connsiteY5" fmla="*/ 10280 h 687685"/>
              <a:gd name="connsiteX6" fmla="*/ 228697 w 941338"/>
              <a:gd name="connsiteY6" fmla="*/ 75553 h 687685"/>
              <a:gd name="connsiteX7" fmla="*/ 19602 w 941338"/>
              <a:gd name="connsiteY7" fmla="*/ 270272 h 687685"/>
              <a:gd name="connsiteX8" fmla="*/ 217059 w 941338"/>
              <a:gd name="connsiteY8" fmla="*/ 627198 h 687685"/>
              <a:gd name="connsiteX9" fmla="*/ 240584 w 941338"/>
              <a:gd name="connsiteY9" fmla="*/ 687685 h 687685"/>
              <a:gd name="connsiteX0" fmla="*/ 243122 w 943876"/>
              <a:gd name="connsiteY0" fmla="*/ 687685 h 687685"/>
              <a:gd name="connsiteX1" fmla="*/ 329518 w 943876"/>
              <a:gd name="connsiteY1" fmla="*/ 651502 h 687685"/>
              <a:gd name="connsiteX2" fmla="*/ 585637 w 943876"/>
              <a:gd name="connsiteY2" fmla="*/ 614744 h 687685"/>
              <a:gd name="connsiteX3" fmla="*/ 897868 w 943876"/>
              <a:gd name="connsiteY3" fmla="*/ 442594 h 687685"/>
              <a:gd name="connsiteX4" fmla="*/ 925557 w 943876"/>
              <a:gd name="connsiteY4" fmla="*/ 257065 h 687685"/>
              <a:gd name="connsiteX5" fmla="*/ 735347 w 943876"/>
              <a:gd name="connsiteY5" fmla="*/ 10280 h 687685"/>
              <a:gd name="connsiteX6" fmla="*/ 231235 w 943876"/>
              <a:gd name="connsiteY6" fmla="*/ 75553 h 687685"/>
              <a:gd name="connsiteX7" fmla="*/ 22140 w 943876"/>
              <a:gd name="connsiteY7" fmla="*/ 270272 h 687685"/>
              <a:gd name="connsiteX8" fmla="*/ 219597 w 943876"/>
              <a:gd name="connsiteY8" fmla="*/ 627198 h 687685"/>
              <a:gd name="connsiteX9" fmla="*/ 243122 w 943876"/>
              <a:gd name="connsiteY9" fmla="*/ 687685 h 687685"/>
              <a:gd name="connsiteX0" fmla="*/ 270951 w 971705"/>
              <a:gd name="connsiteY0" fmla="*/ 687201 h 687201"/>
              <a:gd name="connsiteX1" fmla="*/ 357347 w 971705"/>
              <a:gd name="connsiteY1" fmla="*/ 651018 h 687201"/>
              <a:gd name="connsiteX2" fmla="*/ 613466 w 971705"/>
              <a:gd name="connsiteY2" fmla="*/ 614260 h 687201"/>
              <a:gd name="connsiteX3" fmla="*/ 925697 w 971705"/>
              <a:gd name="connsiteY3" fmla="*/ 442110 h 687201"/>
              <a:gd name="connsiteX4" fmla="*/ 953386 w 971705"/>
              <a:gd name="connsiteY4" fmla="*/ 256581 h 687201"/>
              <a:gd name="connsiteX5" fmla="*/ 763176 w 971705"/>
              <a:gd name="connsiteY5" fmla="*/ 9796 h 687201"/>
              <a:gd name="connsiteX6" fmla="*/ 259064 w 971705"/>
              <a:gd name="connsiteY6" fmla="*/ 75069 h 687201"/>
              <a:gd name="connsiteX7" fmla="*/ 16950 w 971705"/>
              <a:gd name="connsiteY7" fmla="*/ 313452 h 687201"/>
              <a:gd name="connsiteX8" fmla="*/ 247426 w 971705"/>
              <a:gd name="connsiteY8" fmla="*/ 626714 h 687201"/>
              <a:gd name="connsiteX9" fmla="*/ 270951 w 971705"/>
              <a:gd name="connsiteY9" fmla="*/ 687201 h 687201"/>
              <a:gd name="connsiteX0" fmla="*/ 238078 w 938832"/>
              <a:gd name="connsiteY0" fmla="*/ 686664 h 686664"/>
              <a:gd name="connsiteX1" fmla="*/ 324474 w 938832"/>
              <a:gd name="connsiteY1" fmla="*/ 650481 h 686664"/>
              <a:gd name="connsiteX2" fmla="*/ 580593 w 938832"/>
              <a:gd name="connsiteY2" fmla="*/ 613723 h 686664"/>
              <a:gd name="connsiteX3" fmla="*/ 892824 w 938832"/>
              <a:gd name="connsiteY3" fmla="*/ 441573 h 686664"/>
              <a:gd name="connsiteX4" fmla="*/ 920513 w 938832"/>
              <a:gd name="connsiteY4" fmla="*/ 256044 h 686664"/>
              <a:gd name="connsiteX5" fmla="*/ 730303 w 938832"/>
              <a:gd name="connsiteY5" fmla="*/ 9259 h 686664"/>
              <a:gd name="connsiteX6" fmla="*/ 226191 w 938832"/>
              <a:gd name="connsiteY6" fmla="*/ 74532 h 686664"/>
              <a:gd name="connsiteX7" fmla="*/ 23383 w 938832"/>
              <a:gd name="connsiteY7" fmla="*/ 284183 h 686664"/>
              <a:gd name="connsiteX8" fmla="*/ 214553 w 938832"/>
              <a:gd name="connsiteY8" fmla="*/ 626177 h 686664"/>
              <a:gd name="connsiteX9" fmla="*/ 238078 w 938832"/>
              <a:gd name="connsiteY9" fmla="*/ 686664 h 686664"/>
              <a:gd name="connsiteX0" fmla="*/ 238078 w 940200"/>
              <a:gd name="connsiteY0" fmla="*/ 721245 h 721245"/>
              <a:gd name="connsiteX1" fmla="*/ 324474 w 940200"/>
              <a:gd name="connsiteY1" fmla="*/ 685062 h 721245"/>
              <a:gd name="connsiteX2" fmla="*/ 580593 w 940200"/>
              <a:gd name="connsiteY2" fmla="*/ 648304 h 721245"/>
              <a:gd name="connsiteX3" fmla="*/ 892824 w 940200"/>
              <a:gd name="connsiteY3" fmla="*/ 476154 h 721245"/>
              <a:gd name="connsiteX4" fmla="*/ 920513 w 940200"/>
              <a:gd name="connsiteY4" fmla="*/ 290625 h 721245"/>
              <a:gd name="connsiteX5" fmla="*/ 710990 w 940200"/>
              <a:gd name="connsiteY5" fmla="*/ 6592 h 721245"/>
              <a:gd name="connsiteX6" fmla="*/ 226191 w 940200"/>
              <a:gd name="connsiteY6" fmla="*/ 109113 h 721245"/>
              <a:gd name="connsiteX7" fmla="*/ 23383 w 940200"/>
              <a:gd name="connsiteY7" fmla="*/ 318764 h 721245"/>
              <a:gd name="connsiteX8" fmla="*/ 214553 w 940200"/>
              <a:gd name="connsiteY8" fmla="*/ 660758 h 721245"/>
              <a:gd name="connsiteX9" fmla="*/ 238078 w 940200"/>
              <a:gd name="connsiteY9" fmla="*/ 721245 h 721245"/>
              <a:gd name="connsiteX0" fmla="*/ 238078 w 943536"/>
              <a:gd name="connsiteY0" fmla="*/ 720896 h 720896"/>
              <a:gd name="connsiteX1" fmla="*/ 324474 w 943536"/>
              <a:gd name="connsiteY1" fmla="*/ 684713 h 720896"/>
              <a:gd name="connsiteX2" fmla="*/ 580593 w 943536"/>
              <a:gd name="connsiteY2" fmla="*/ 647955 h 720896"/>
              <a:gd name="connsiteX3" fmla="*/ 892824 w 943536"/>
              <a:gd name="connsiteY3" fmla="*/ 475805 h 720896"/>
              <a:gd name="connsiteX4" fmla="*/ 925324 w 943536"/>
              <a:gd name="connsiteY4" fmla="*/ 283788 h 720896"/>
              <a:gd name="connsiteX5" fmla="*/ 710990 w 943536"/>
              <a:gd name="connsiteY5" fmla="*/ 6243 h 720896"/>
              <a:gd name="connsiteX6" fmla="*/ 226191 w 943536"/>
              <a:gd name="connsiteY6" fmla="*/ 108764 h 720896"/>
              <a:gd name="connsiteX7" fmla="*/ 23383 w 943536"/>
              <a:gd name="connsiteY7" fmla="*/ 318415 h 720896"/>
              <a:gd name="connsiteX8" fmla="*/ 214553 w 943536"/>
              <a:gd name="connsiteY8" fmla="*/ 660409 h 720896"/>
              <a:gd name="connsiteX9" fmla="*/ 238078 w 943536"/>
              <a:gd name="connsiteY9" fmla="*/ 720896 h 720896"/>
              <a:gd name="connsiteX0" fmla="*/ 238078 w 932042"/>
              <a:gd name="connsiteY0" fmla="*/ 720896 h 720896"/>
              <a:gd name="connsiteX1" fmla="*/ 324474 w 932042"/>
              <a:gd name="connsiteY1" fmla="*/ 684713 h 720896"/>
              <a:gd name="connsiteX2" fmla="*/ 580593 w 932042"/>
              <a:gd name="connsiteY2" fmla="*/ 647955 h 720896"/>
              <a:gd name="connsiteX3" fmla="*/ 850829 w 932042"/>
              <a:gd name="connsiteY3" fmla="*/ 489522 h 720896"/>
              <a:gd name="connsiteX4" fmla="*/ 925324 w 932042"/>
              <a:gd name="connsiteY4" fmla="*/ 283788 h 720896"/>
              <a:gd name="connsiteX5" fmla="*/ 710990 w 932042"/>
              <a:gd name="connsiteY5" fmla="*/ 6243 h 720896"/>
              <a:gd name="connsiteX6" fmla="*/ 226191 w 932042"/>
              <a:gd name="connsiteY6" fmla="*/ 108764 h 720896"/>
              <a:gd name="connsiteX7" fmla="*/ 23383 w 932042"/>
              <a:gd name="connsiteY7" fmla="*/ 318415 h 720896"/>
              <a:gd name="connsiteX8" fmla="*/ 214553 w 932042"/>
              <a:gd name="connsiteY8" fmla="*/ 660409 h 720896"/>
              <a:gd name="connsiteX9" fmla="*/ 238078 w 932042"/>
              <a:gd name="connsiteY9" fmla="*/ 720896 h 720896"/>
              <a:gd name="connsiteX0" fmla="*/ 294564 w 988528"/>
              <a:gd name="connsiteY0" fmla="*/ 721257 h 721257"/>
              <a:gd name="connsiteX1" fmla="*/ 380960 w 988528"/>
              <a:gd name="connsiteY1" fmla="*/ 685074 h 721257"/>
              <a:gd name="connsiteX2" fmla="*/ 637079 w 988528"/>
              <a:gd name="connsiteY2" fmla="*/ 648316 h 721257"/>
              <a:gd name="connsiteX3" fmla="*/ 907315 w 988528"/>
              <a:gd name="connsiteY3" fmla="*/ 489883 h 721257"/>
              <a:gd name="connsiteX4" fmla="*/ 981810 w 988528"/>
              <a:gd name="connsiteY4" fmla="*/ 284149 h 721257"/>
              <a:gd name="connsiteX5" fmla="*/ 767476 w 988528"/>
              <a:gd name="connsiteY5" fmla="*/ 6604 h 721257"/>
              <a:gd name="connsiteX6" fmla="*/ 282677 w 988528"/>
              <a:gd name="connsiteY6" fmla="*/ 109125 h 721257"/>
              <a:gd name="connsiteX7" fmla="*/ 14036 w 988528"/>
              <a:gd name="connsiteY7" fmla="*/ 355779 h 721257"/>
              <a:gd name="connsiteX8" fmla="*/ 271039 w 988528"/>
              <a:gd name="connsiteY8" fmla="*/ 660770 h 721257"/>
              <a:gd name="connsiteX9" fmla="*/ 294564 w 988528"/>
              <a:gd name="connsiteY9" fmla="*/ 721257 h 721257"/>
              <a:gd name="connsiteX0" fmla="*/ 308360 w 1002324"/>
              <a:gd name="connsiteY0" fmla="*/ 721378 h 721378"/>
              <a:gd name="connsiteX1" fmla="*/ 394756 w 1002324"/>
              <a:gd name="connsiteY1" fmla="*/ 685195 h 721378"/>
              <a:gd name="connsiteX2" fmla="*/ 650875 w 1002324"/>
              <a:gd name="connsiteY2" fmla="*/ 648437 h 721378"/>
              <a:gd name="connsiteX3" fmla="*/ 921111 w 1002324"/>
              <a:gd name="connsiteY3" fmla="*/ 490004 h 721378"/>
              <a:gd name="connsiteX4" fmla="*/ 995606 w 1002324"/>
              <a:gd name="connsiteY4" fmla="*/ 284270 h 721378"/>
              <a:gd name="connsiteX5" fmla="*/ 781272 w 1002324"/>
              <a:gd name="connsiteY5" fmla="*/ 6725 h 721378"/>
              <a:gd name="connsiteX6" fmla="*/ 296473 w 1002324"/>
              <a:gd name="connsiteY6" fmla="*/ 109246 h 721378"/>
              <a:gd name="connsiteX7" fmla="*/ 12734 w 1002324"/>
              <a:gd name="connsiteY7" fmla="*/ 367519 h 721378"/>
              <a:gd name="connsiteX8" fmla="*/ 284835 w 1002324"/>
              <a:gd name="connsiteY8" fmla="*/ 660891 h 721378"/>
              <a:gd name="connsiteX9" fmla="*/ 308360 w 1002324"/>
              <a:gd name="connsiteY9" fmla="*/ 721378 h 721378"/>
              <a:gd name="connsiteX0" fmla="*/ 308360 w 1001714"/>
              <a:gd name="connsiteY0" fmla="*/ 721378 h 721378"/>
              <a:gd name="connsiteX1" fmla="*/ 394756 w 1001714"/>
              <a:gd name="connsiteY1" fmla="*/ 685195 h 721378"/>
              <a:gd name="connsiteX2" fmla="*/ 650875 w 1001714"/>
              <a:gd name="connsiteY2" fmla="*/ 648437 h 721378"/>
              <a:gd name="connsiteX3" fmla="*/ 917242 w 1001714"/>
              <a:gd name="connsiteY3" fmla="*/ 475683 h 721378"/>
              <a:gd name="connsiteX4" fmla="*/ 995606 w 1001714"/>
              <a:gd name="connsiteY4" fmla="*/ 284270 h 721378"/>
              <a:gd name="connsiteX5" fmla="*/ 781272 w 1001714"/>
              <a:gd name="connsiteY5" fmla="*/ 6725 h 721378"/>
              <a:gd name="connsiteX6" fmla="*/ 296473 w 1001714"/>
              <a:gd name="connsiteY6" fmla="*/ 109246 h 721378"/>
              <a:gd name="connsiteX7" fmla="*/ 12734 w 1001714"/>
              <a:gd name="connsiteY7" fmla="*/ 367519 h 721378"/>
              <a:gd name="connsiteX8" fmla="*/ 284835 w 1001714"/>
              <a:gd name="connsiteY8" fmla="*/ 660891 h 721378"/>
              <a:gd name="connsiteX9" fmla="*/ 308360 w 1001714"/>
              <a:gd name="connsiteY9" fmla="*/ 721378 h 721378"/>
              <a:gd name="connsiteX0" fmla="*/ 308360 w 1001852"/>
              <a:gd name="connsiteY0" fmla="*/ 721378 h 721378"/>
              <a:gd name="connsiteX1" fmla="*/ 394756 w 1001852"/>
              <a:gd name="connsiteY1" fmla="*/ 685195 h 721378"/>
              <a:gd name="connsiteX2" fmla="*/ 641147 w 1001852"/>
              <a:gd name="connsiteY2" fmla="*/ 639079 h 721378"/>
              <a:gd name="connsiteX3" fmla="*/ 917242 w 1001852"/>
              <a:gd name="connsiteY3" fmla="*/ 475683 h 721378"/>
              <a:gd name="connsiteX4" fmla="*/ 995606 w 1001852"/>
              <a:gd name="connsiteY4" fmla="*/ 284270 h 721378"/>
              <a:gd name="connsiteX5" fmla="*/ 781272 w 1001852"/>
              <a:gd name="connsiteY5" fmla="*/ 6725 h 721378"/>
              <a:gd name="connsiteX6" fmla="*/ 296473 w 1001852"/>
              <a:gd name="connsiteY6" fmla="*/ 109246 h 721378"/>
              <a:gd name="connsiteX7" fmla="*/ 12734 w 1001852"/>
              <a:gd name="connsiteY7" fmla="*/ 367519 h 721378"/>
              <a:gd name="connsiteX8" fmla="*/ 284835 w 1001852"/>
              <a:gd name="connsiteY8" fmla="*/ 660891 h 721378"/>
              <a:gd name="connsiteX9" fmla="*/ 308360 w 1001852"/>
              <a:gd name="connsiteY9" fmla="*/ 721378 h 721378"/>
              <a:gd name="connsiteX0" fmla="*/ 308360 w 1001852"/>
              <a:gd name="connsiteY0" fmla="*/ 719754 h 719754"/>
              <a:gd name="connsiteX1" fmla="*/ 394756 w 1001852"/>
              <a:gd name="connsiteY1" fmla="*/ 683571 h 719754"/>
              <a:gd name="connsiteX2" fmla="*/ 641147 w 1001852"/>
              <a:gd name="connsiteY2" fmla="*/ 637455 h 719754"/>
              <a:gd name="connsiteX3" fmla="*/ 917242 w 1001852"/>
              <a:gd name="connsiteY3" fmla="*/ 474059 h 719754"/>
              <a:gd name="connsiteX4" fmla="*/ 995606 w 1001852"/>
              <a:gd name="connsiteY4" fmla="*/ 282646 h 719754"/>
              <a:gd name="connsiteX5" fmla="*/ 781272 w 1001852"/>
              <a:gd name="connsiteY5" fmla="*/ 5101 h 719754"/>
              <a:gd name="connsiteX6" fmla="*/ 311517 w 1001852"/>
              <a:gd name="connsiteY6" fmla="*/ 122448 h 719754"/>
              <a:gd name="connsiteX7" fmla="*/ 12734 w 1001852"/>
              <a:gd name="connsiteY7" fmla="*/ 365895 h 719754"/>
              <a:gd name="connsiteX8" fmla="*/ 284835 w 1001852"/>
              <a:gd name="connsiteY8" fmla="*/ 659267 h 719754"/>
              <a:gd name="connsiteX9" fmla="*/ 308360 w 1001852"/>
              <a:gd name="connsiteY9" fmla="*/ 719754 h 719754"/>
              <a:gd name="connsiteX0" fmla="*/ 304337 w 997829"/>
              <a:gd name="connsiteY0" fmla="*/ 719754 h 719754"/>
              <a:gd name="connsiteX1" fmla="*/ 390733 w 997829"/>
              <a:gd name="connsiteY1" fmla="*/ 683571 h 719754"/>
              <a:gd name="connsiteX2" fmla="*/ 637124 w 997829"/>
              <a:gd name="connsiteY2" fmla="*/ 637455 h 719754"/>
              <a:gd name="connsiteX3" fmla="*/ 913219 w 997829"/>
              <a:gd name="connsiteY3" fmla="*/ 474059 h 719754"/>
              <a:gd name="connsiteX4" fmla="*/ 991583 w 997829"/>
              <a:gd name="connsiteY4" fmla="*/ 282646 h 719754"/>
              <a:gd name="connsiteX5" fmla="*/ 777249 w 997829"/>
              <a:gd name="connsiteY5" fmla="*/ 5101 h 719754"/>
              <a:gd name="connsiteX6" fmla="*/ 307494 w 997829"/>
              <a:gd name="connsiteY6" fmla="*/ 122448 h 719754"/>
              <a:gd name="connsiteX7" fmla="*/ 8711 w 997829"/>
              <a:gd name="connsiteY7" fmla="*/ 365895 h 719754"/>
              <a:gd name="connsiteX8" fmla="*/ 280812 w 997829"/>
              <a:gd name="connsiteY8" fmla="*/ 659267 h 719754"/>
              <a:gd name="connsiteX9" fmla="*/ 304337 w 997829"/>
              <a:gd name="connsiteY9" fmla="*/ 719754 h 719754"/>
              <a:gd name="connsiteX0" fmla="*/ 304337 w 1000140"/>
              <a:gd name="connsiteY0" fmla="*/ 719754 h 719754"/>
              <a:gd name="connsiteX1" fmla="*/ 390733 w 1000140"/>
              <a:gd name="connsiteY1" fmla="*/ 683571 h 719754"/>
              <a:gd name="connsiteX2" fmla="*/ 637124 w 1000140"/>
              <a:gd name="connsiteY2" fmla="*/ 637455 h 719754"/>
              <a:gd name="connsiteX3" fmla="*/ 926023 w 1000140"/>
              <a:gd name="connsiteY3" fmla="*/ 465382 h 719754"/>
              <a:gd name="connsiteX4" fmla="*/ 991583 w 1000140"/>
              <a:gd name="connsiteY4" fmla="*/ 282646 h 719754"/>
              <a:gd name="connsiteX5" fmla="*/ 777249 w 1000140"/>
              <a:gd name="connsiteY5" fmla="*/ 5101 h 719754"/>
              <a:gd name="connsiteX6" fmla="*/ 307494 w 1000140"/>
              <a:gd name="connsiteY6" fmla="*/ 122448 h 719754"/>
              <a:gd name="connsiteX7" fmla="*/ 8711 w 1000140"/>
              <a:gd name="connsiteY7" fmla="*/ 365895 h 719754"/>
              <a:gd name="connsiteX8" fmla="*/ 280812 w 1000140"/>
              <a:gd name="connsiteY8" fmla="*/ 659267 h 719754"/>
              <a:gd name="connsiteX9" fmla="*/ 304337 w 1000140"/>
              <a:gd name="connsiteY9" fmla="*/ 719754 h 719754"/>
              <a:gd name="connsiteX0" fmla="*/ 304337 w 1000232"/>
              <a:gd name="connsiteY0" fmla="*/ 719754 h 719754"/>
              <a:gd name="connsiteX1" fmla="*/ 390733 w 1000232"/>
              <a:gd name="connsiteY1" fmla="*/ 683571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1000232"/>
              <a:gd name="connsiteY0" fmla="*/ 719754 h 719754"/>
              <a:gd name="connsiteX1" fmla="*/ 399952 w 1000232"/>
              <a:gd name="connsiteY1" fmla="*/ 666587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991570"/>
              <a:gd name="connsiteY0" fmla="*/ 718638 h 718638"/>
              <a:gd name="connsiteX1" fmla="*/ 399952 w 991570"/>
              <a:gd name="connsiteY1" fmla="*/ 665471 h 718638"/>
              <a:gd name="connsiteX2" fmla="*/ 632822 w 991570"/>
              <a:gd name="connsiteY2" fmla="*/ 626371 h 718638"/>
              <a:gd name="connsiteX3" fmla="*/ 926023 w 991570"/>
              <a:gd name="connsiteY3" fmla="*/ 464266 h 718638"/>
              <a:gd name="connsiteX4" fmla="*/ 981545 w 991570"/>
              <a:gd name="connsiteY4" fmla="*/ 258272 h 718638"/>
              <a:gd name="connsiteX5" fmla="*/ 777249 w 991570"/>
              <a:gd name="connsiteY5" fmla="*/ 3985 h 718638"/>
              <a:gd name="connsiteX6" fmla="*/ 307494 w 991570"/>
              <a:gd name="connsiteY6" fmla="*/ 121332 h 718638"/>
              <a:gd name="connsiteX7" fmla="*/ 8711 w 991570"/>
              <a:gd name="connsiteY7" fmla="*/ 364779 h 718638"/>
              <a:gd name="connsiteX8" fmla="*/ 280812 w 991570"/>
              <a:gd name="connsiteY8" fmla="*/ 658151 h 718638"/>
              <a:gd name="connsiteX9" fmla="*/ 304337 w 991570"/>
              <a:gd name="connsiteY9" fmla="*/ 718638 h 718638"/>
              <a:gd name="connsiteX0" fmla="*/ 304337 w 992211"/>
              <a:gd name="connsiteY0" fmla="*/ 718638 h 718638"/>
              <a:gd name="connsiteX1" fmla="*/ 399952 w 992211"/>
              <a:gd name="connsiteY1" fmla="*/ 665471 h 718638"/>
              <a:gd name="connsiteX2" fmla="*/ 632822 w 992211"/>
              <a:gd name="connsiteY2" fmla="*/ 626371 h 718638"/>
              <a:gd name="connsiteX3" fmla="*/ 928468 w 992211"/>
              <a:gd name="connsiteY3" fmla="*/ 445968 h 718638"/>
              <a:gd name="connsiteX4" fmla="*/ 981545 w 992211"/>
              <a:gd name="connsiteY4" fmla="*/ 258272 h 718638"/>
              <a:gd name="connsiteX5" fmla="*/ 777249 w 992211"/>
              <a:gd name="connsiteY5" fmla="*/ 3985 h 718638"/>
              <a:gd name="connsiteX6" fmla="*/ 307494 w 992211"/>
              <a:gd name="connsiteY6" fmla="*/ 121332 h 718638"/>
              <a:gd name="connsiteX7" fmla="*/ 8711 w 992211"/>
              <a:gd name="connsiteY7" fmla="*/ 364779 h 718638"/>
              <a:gd name="connsiteX8" fmla="*/ 280812 w 992211"/>
              <a:gd name="connsiteY8" fmla="*/ 658151 h 718638"/>
              <a:gd name="connsiteX9" fmla="*/ 304337 w 992211"/>
              <a:gd name="connsiteY9" fmla="*/ 718638 h 718638"/>
              <a:gd name="connsiteX0" fmla="*/ 304337 w 993655"/>
              <a:gd name="connsiteY0" fmla="*/ 717746 h 717746"/>
              <a:gd name="connsiteX1" fmla="*/ 399952 w 993655"/>
              <a:gd name="connsiteY1" fmla="*/ 664579 h 717746"/>
              <a:gd name="connsiteX2" fmla="*/ 632822 w 993655"/>
              <a:gd name="connsiteY2" fmla="*/ 625479 h 717746"/>
              <a:gd name="connsiteX3" fmla="*/ 928468 w 993655"/>
              <a:gd name="connsiteY3" fmla="*/ 445076 h 717746"/>
              <a:gd name="connsiteX4" fmla="*/ 983273 w 993655"/>
              <a:gd name="connsiteY4" fmla="*/ 237421 h 717746"/>
              <a:gd name="connsiteX5" fmla="*/ 777249 w 993655"/>
              <a:gd name="connsiteY5" fmla="*/ 3093 h 717746"/>
              <a:gd name="connsiteX6" fmla="*/ 307494 w 993655"/>
              <a:gd name="connsiteY6" fmla="*/ 120440 h 717746"/>
              <a:gd name="connsiteX7" fmla="*/ 8711 w 993655"/>
              <a:gd name="connsiteY7" fmla="*/ 363887 h 717746"/>
              <a:gd name="connsiteX8" fmla="*/ 280812 w 993655"/>
              <a:gd name="connsiteY8" fmla="*/ 657259 h 717746"/>
              <a:gd name="connsiteX9" fmla="*/ 304337 w 993655"/>
              <a:gd name="connsiteY9" fmla="*/ 717746 h 717746"/>
              <a:gd name="connsiteX0" fmla="*/ 304337 w 991662"/>
              <a:gd name="connsiteY0" fmla="*/ 717746 h 717746"/>
              <a:gd name="connsiteX1" fmla="*/ 399952 w 991662"/>
              <a:gd name="connsiteY1" fmla="*/ 664579 h 717746"/>
              <a:gd name="connsiteX2" fmla="*/ 632822 w 991662"/>
              <a:gd name="connsiteY2" fmla="*/ 625479 h 717746"/>
              <a:gd name="connsiteX3" fmla="*/ 928468 w 991662"/>
              <a:gd name="connsiteY3" fmla="*/ 445076 h 717746"/>
              <a:gd name="connsiteX4" fmla="*/ 983273 w 991662"/>
              <a:gd name="connsiteY4" fmla="*/ 237421 h 717746"/>
              <a:gd name="connsiteX5" fmla="*/ 777249 w 991662"/>
              <a:gd name="connsiteY5" fmla="*/ 3093 h 717746"/>
              <a:gd name="connsiteX6" fmla="*/ 307494 w 991662"/>
              <a:gd name="connsiteY6" fmla="*/ 120440 h 717746"/>
              <a:gd name="connsiteX7" fmla="*/ 8711 w 991662"/>
              <a:gd name="connsiteY7" fmla="*/ 363887 h 717746"/>
              <a:gd name="connsiteX8" fmla="*/ 280812 w 991662"/>
              <a:gd name="connsiteY8" fmla="*/ 657259 h 717746"/>
              <a:gd name="connsiteX9" fmla="*/ 304337 w 991662"/>
              <a:gd name="connsiteY9" fmla="*/ 717746 h 717746"/>
              <a:gd name="connsiteX0" fmla="*/ 304337 w 989471"/>
              <a:gd name="connsiteY0" fmla="*/ 717746 h 717746"/>
              <a:gd name="connsiteX1" fmla="*/ 399952 w 989471"/>
              <a:gd name="connsiteY1" fmla="*/ 664579 h 717746"/>
              <a:gd name="connsiteX2" fmla="*/ 632822 w 989471"/>
              <a:gd name="connsiteY2" fmla="*/ 625479 h 717746"/>
              <a:gd name="connsiteX3" fmla="*/ 916010 w 989471"/>
              <a:gd name="connsiteY3" fmla="*/ 449761 h 717746"/>
              <a:gd name="connsiteX4" fmla="*/ 983273 w 989471"/>
              <a:gd name="connsiteY4" fmla="*/ 237421 h 717746"/>
              <a:gd name="connsiteX5" fmla="*/ 777249 w 989471"/>
              <a:gd name="connsiteY5" fmla="*/ 3093 h 717746"/>
              <a:gd name="connsiteX6" fmla="*/ 307494 w 989471"/>
              <a:gd name="connsiteY6" fmla="*/ 120440 h 717746"/>
              <a:gd name="connsiteX7" fmla="*/ 8711 w 989471"/>
              <a:gd name="connsiteY7" fmla="*/ 363887 h 717746"/>
              <a:gd name="connsiteX8" fmla="*/ 280812 w 989471"/>
              <a:gd name="connsiteY8" fmla="*/ 657259 h 717746"/>
              <a:gd name="connsiteX9" fmla="*/ 304337 w 989471"/>
              <a:gd name="connsiteY9" fmla="*/ 717746 h 717746"/>
              <a:gd name="connsiteX0" fmla="*/ 304337 w 989471"/>
              <a:gd name="connsiteY0" fmla="*/ 716680 h 716680"/>
              <a:gd name="connsiteX1" fmla="*/ 399952 w 989471"/>
              <a:gd name="connsiteY1" fmla="*/ 663513 h 716680"/>
              <a:gd name="connsiteX2" fmla="*/ 632822 w 989471"/>
              <a:gd name="connsiteY2" fmla="*/ 624413 h 716680"/>
              <a:gd name="connsiteX3" fmla="*/ 916010 w 989471"/>
              <a:gd name="connsiteY3" fmla="*/ 448695 h 716680"/>
              <a:gd name="connsiteX4" fmla="*/ 983273 w 989471"/>
              <a:gd name="connsiteY4" fmla="*/ 236355 h 716680"/>
              <a:gd name="connsiteX5" fmla="*/ 777249 w 989471"/>
              <a:gd name="connsiteY5" fmla="*/ 2027 h 716680"/>
              <a:gd name="connsiteX6" fmla="*/ 314664 w 989471"/>
              <a:gd name="connsiteY6" fmla="*/ 135987 h 716680"/>
              <a:gd name="connsiteX7" fmla="*/ 8711 w 989471"/>
              <a:gd name="connsiteY7" fmla="*/ 362821 h 716680"/>
              <a:gd name="connsiteX8" fmla="*/ 280812 w 989471"/>
              <a:gd name="connsiteY8" fmla="*/ 656193 h 716680"/>
              <a:gd name="connsiteX9" fmla="*/ 304337 w 989471"/>
              <a:gd name="connsiteY9" fmla="*/ 716680 h 716680"/>
              <a:gd name="connsiteX0" fmla="*/ 292743 w 977877"/>
              <a:gd name="connsiteY0" fmla="*/ 716666 h 716666"/>
              <a:gd name="connsiteX1" fmla="*/ 388358 w 977877"/>
              <a:gd name="connsiteY1" fmla="*/ 663499 h 716666"/>
              <a:gd name="connsiteX2" fmla="*/ 621228 w 977877"/>
              <a:gd name="connsiteY2" fmla="*/ 624399 h 716666"/>
              <a:gd name="connsiteX3" fmla="*/ 904416 w 977877"/>
              <a:gd name="connsiteY3" fmla="*/ 448681 h 716666"/>
              <a:gd name="connsiteX4" fmla="*/ 971679 w 977877"/>
              <a:gd name="connsiteY4" fmla="*/ 236341 h 716666"/>
              <a:gd name="connsiteX5" fmla="*/ 765655 w 977877"/>
              <a:gd name="connsiteY5" fmla="*/ 2013 h 716666"/>
              <a:gd name="connsiteX6" fmla="*/ 303070 w 977877"/>
              <a:gd name="connsiteY6" fmla="*/ 135973 h 716666"/>
              <a:gd name="connsiteX7" fmla="*/ 9575 w 977877"/>
              <a:gd name="connsiteY7" fmla="*/ 358122 h 716666"/>
              <a:gd name="connsiteX8" fmla="*/ 269218 w 977877"/>
              <a:gd name="connsiteY8" fmla="*/ 656179 h 716666"/>
              <a:gd name="connsiteX9" fmla="*/ 292743 w 977877"/>
              <a:gd name="connsiteY9" fmla="*/ 716666 h 716666"/>
              <a:gd name="connsiteX0" fmla="*/ 292743 w 977482"/>
              <a:gd name="connsiteY0" fmla="*/ 701983 h 701983"/>
              <a:gd name="connsiteX1" fmla="*/ 388358 w 977482"/>
              <a:gd name="connsiteY1" fmla="*/ 648816 h 701983"/>
              <a:gd name="connsiteX2" fmla="*/ 621228 w 977482"/>
              <a:gd name="connsiteY2" fmla="*/ 609716 h 701983"/>
              <a:gd name="connsiteX3" fmla="*/ 904416 w 977482"/>
              <a:gd name="connsiteY3" fmla="*/ 433998 h 701983"/>
              <a:gd name="connsiteX4" fmla="*/ 971679 w 977482"/>
              <a:gd name="connsiteY4" fmla="*/ 221658 h 701983"/>
              <a:gd name="connsiteX5" fmla="*/ 772108 w 977482"/>
              <a:gd name="connsiteY5" fmla="*/ 2282 h 701983"/>
              <a:gd name="connsiteX6" fmla="*/ 303070 w 977482"/>
              <a:gd name="connsiteY6" fmla="*/ 121290 h 701983"/>
              <a:gd name="connsiteX7" fmla="*/ 9575 w 977482"/>
              <a:gd name="connsiteY7" fmla="*/ 343439 h 701983"/>
              <a:gd name="connsiteX8" fmla="*/ 269218 w 977482"/>
              <a:gd name="connsiteY8" fmla="*/ 641496 h 701983"/>
              <a:gd name="connsiteX9" fmla="*/ 292743 w 977482"/>
              <a:gd name="connsiteY9" fmla="*/ 701983 h 701983"/>
              <a:gd name="connsiteX0" fmla="*/ 292743 w 973570"/>
              <a:gd name="connsiteY0" fmla="*/ 701983 h 701983"/>
              <a:gd name="connsiteX1" fmla="*/ 388358 w 973570"/>
              <a:gd name="connsiteY1" fmla="*/ 648816 h 701983"/>
              <a:gd name="connsiteX2" fmla="*/ 621228 w 973570"/>
              <a:gd name="connsiteY2" fmla="*/ 609716 h 701983"/>
              <a:gd name="connsiteX3" fmla="*/ 862937 w 973570"/>
              <a:gd name="connsiteY3" fmla="*/ 454570 h 701983"/>
              <a:gd name="connsiteX4" fmla="*/ 971679 w 973570"/>
              <a:gd name="connsiteY4" fmla="*/ 221658 h 701983"/>
              <a:gd name="connsiteX5" fmla="*/ 772108 w 973570"/>
              <a:gd name="connsiteY5" fmla="*/ 2282 h 701983"/>
              <a:gd name="connsiteX6" fmla="*/ 303070 w 973570"/>
              <a:gd name="connsiteY6" fmla="*/ 121290 h 701983"/>
              <a:gd name="connsiteX7" fmla="*/ 9575 w 973570"/>
              <a:gd name="connsiteY7" fmla="*/ 343439 h 701983"/>
              <a:gd name="connsiteX8" fmla="*/ 269218 w 973570"/>
              <a:gd name="connsiteY8" fmla="*/ 641496 h 701983"/>
              <a:gd name="connsiteX9" fmla="*/ 292743 w 973570"/>
              <a:gd name="connsiteY9" fmla="*/ 701983 h 701983"/>
              <a:gd name="connsiteX0" fmla="*/ 292743 w 952057"/>
              <a:gd name="connsiteY0" fmla="*/ 702570 h 702570"/>
              <a:gd name="connsiteX1" fmla="*/ 388358 w 952057"/>
              <a:gd name="connsiteY1" fmla="*/ 649403 h 702570"/>
              <a:gd name="connsiteX2" fmla="*/ 621228 w 952057"/>
              <a:gd name="connsiteY2" fmla="*/ 610303 h 702570"/>
              <a:gd name="connsiteX3" fmla="*/ 862937 w 952057"/>
              <a:gd name="connsiteY3" fmla="*/ 455157 h 702570"/>
              <a:gd name="connsiteX4" fmla="*/ 949171 w 952057"/>
              <a:gd name="connsiteY4" fmla="*/ 237080 h 702570"/>
              <a:gd name="connsiteX5" fmla="*/ 772108 w 952057"/>
              <a:gd name="connsiteY5" fmla="*/ 2869 h 702570"/>
              <a:gd name="connsiteX6" fmla="*/ 303070 w 952057"/>
              <a:gd name="connsiteY6" fmla="*/ 121877 h 702570"/>
              <a:gd name="connsiteX7" fmla="*/ 9575 w 952057"/>
              <a:gd name="connsiteY7" fmla="*/ 344026 h 702570"/>
              <a:gd name="connsiteX8" fmla="*/ 269218 w 952057"/>
              <a:gd name="connsiteY8" fmla="*/ 642083 h 702570"/>
              <a:gd name="connsiteX9" fmla="*/ 292743 w 952057"/>
              <a:gd name="connsiteY9" fmla="*/ 702570 h 702570"/>
              <a:gd name="connsiteX0" fmla="*/ 292743 w 952870"/>
              <a:gd name="connsiteY0" fmla="*/ 681136 h 681136"/>
              <a:gd name="connsiteX1" fmla="*/ 388358 w 952870"/>
              <a:gd name="connsiteY1" fmla="*/ 627969 h 681136"/>
              <a:gd name="connsiteX2" fmla="*/ 621228 w 952870"/>
              <a:gd name="connsiteY2" fmla="*/ 588869 h 681136"/>
              <a:gd name="connsiteX3" fmla="*/ 862937 w 952870"/>
              <a:gd name="connsiteY3" fmla="*/ 433723 h 681136"/>
              <a:gd name="connsiteX4" fmla="*/ 949171 w 952870"/>
              <a:gd name="connsiteY4" fmla="*/ 215646 h 681136"/>
              <a:gd name="connsiteX5" fmla="*/ 756078 w 952870"/>
              <a:gd name="connsiteY5" fmla="*/ 3530 h 681136"/>
              <a:gd name="connsiteX6" fmla="*/ 303070 w 952870"/>
              <a:gd name="connsiteY6" fmla="*/ 100443 h 681136"/>
              <a:gd name="connsiteX7" fmla="*/ 9575 w 952870"/>
              <a:gd name="connsiteY7" fmla="*/ 322592 h 681136"/>
              <a:gd name="connsiteX8" fmla="*/ 269218 w 952870"/>
              <a:gd name="connsiteY8" fmla="*/ 620649 h 681136"/>
              <a:gd name="connsiteX9" fmla="*/ 292743 w 952870"/>
              <a:gd name="connsiteY9" fmla="*/ 681136 h 6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2870" h="681136">
                <a:moveTo>
                  <a:pt x="292743" y="681136"/>
                </a:moveTo>
                <a:cubicBezTo>
                  <a:pt x="301279" y="680371"/>
                  <a:pt x="333611" y="643347"/>
                  <a:pt x="388358" y="627969"/>
                </a:cubicBezTo>
                <a:cubicBezTo>
                  <a:pt x="443105" y="612591"/>
                  <a:pt x="542132" y="621243"/>
                  <a:pt x="621228" y="588869"/>
                </a:cubicBezTo>
                <a:cubicBezTo>
                  <a:pt x="700325" y="556495"/>
                  <a:pt x="808280" y="495927"/>
                  <a:pt x="862937" y="433723"/>
                </a:cubicBezTo>
                <a:cubicBezTo>
                  <a:pt x="917594" y="371519"/>
                  <a:pt x="966981" y="287345"/>
                  <a:pt x="949171" y="215646"/>
                </a:cubicBezTo>
                <a:cubicBezTo>
                  <a:pt x="931361" y="143947"/>
                  <a:pt x="863762" y="22731"/>
                  <a:pt x="756078" y="3530"/>
                </a:cubicBezTo>
                <a:cubicBezTo>
                  <a:pt x="648395" y="-15671"/>
                  <a:pt x="427487" y="47266"/>
                  <a:pt x="303070" y="100443"/>
                </a:cubicBezTo>
                <a:cubicBezTo>
                  <a:pt x="178653" y="153620"/>
                  <a:pt x="40905" y="225818"/>
                  <a:pt x="9575" y="322592"/>
                </a:cubicBezTo>
                <a:cubicBezTo>
                  <a:pt x="-27955" y="449595"/>
                  <a:pt x="42058" y="578651"/>
                  <a:pt x="269218" y="620649"/>
                </a:cubicBezTo>
                <a:cubicBezTo>
                  <a:pt x="296989" y="634107"/>
                  <a:pt x="292743" y="681136"/>
                  <a:pt x="292743" y="681136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9785B-6B4E-EEE5-11A9-76A46A7F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401" y="1484737"/>
            <a:ext cx="4604438" cy="2446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Etats / Transitions</a:t>
            </a:r>
          </a:p>
        </p:txBody>
      </p:sp>
      <p:sp>
        <p:nvSpPr>
          <p:cNvPr id="9242" name="Freeform: Shape 9236">
            <a:extLst>
              <a:ext uri="{FF2B5EF4-FFF2-40B4-BE49-F238E27FC236}">
                <a16:creationId xmlns:a16="http://schemas.microsoft.com/office/drawing/2014/main" id="{FBB030FC-8E19-44AB-80DB-FFFB62D49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3744" flipH="1">
            <a:off x="7513112" y="4213963"/>
            <a:ext cx="3819554" cy="1773710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8448" h="873038">
                <a:moveTo>
                  <a:pt x="628580" y="873029"/>
                </a:moveTo>
                <a:cubicBezTo>
                  <a:pt x="712019" y="861599"/>
                  <a:pt x="779646" y="801591"/>
                  <a:pt x="820985" y="803115"/>
                </a:cubicBezTo>
                <a:cubicBezTo>
                  <a:pt x="890136" y="805782"/>
                  <a:pt x="1102925" y="778255"/>
                  <a:pt x="1179791" y="630332"/>
                </a:cubicBezTo>
                <a:cubicBezTo>
                  <a:pt x="1256658" y="482408"/>
                  <a:pt x="1285233" y="316959"/>
                  <a:pt x="1178744" y="192753"/>
                </a:cubicBezTo>
                <a:cubicBezTo>
                  <a:pt x="1072254" y="68547"/>
                  <a:pt x="897566" y="-62326"/>
                  <a:pt x="459416" y="32447"/>
                </a:cubicBezTo>
                <a:cubicBezTo>
                  <a:pt x="21266" y="127221"/>
                  <a:pt x="-22359" y="453262"/>
                  <a:pt x="7264" y="595184"/>
                </a:cubicBezTo>
                <a:cubicBezTo>
                  <a:pt x="36887" y="737107"/>
                  <a:pt x="503802" y="728534"/>
                  <a:pt x="545617" y="737202"/>
                </a:cubicBezTo>
                <a:cubicBezTo>
                  <a:pt x="727068" y="773873"/>
                  <a:pt x="628580" y="873029"/>
                  <a:pt x="628580" y="873029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39" name="Freeform: Shape 9238">
            <a:extLst>
              <a:ext uri="{FF2B5EF4-FFF2-40B4-BE49-F238E27FC236}">
                <a16:creationId xmlns:a16="http://schemas.microsoft.com/office/drawing/2014/main" id="{F09459DE-CB78-4B7B-AEFE-A19FFB652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3744" flipH="1">
            <a:off x="7572639" y="4258305"/>
            <a:ext cx="3819554" cy="1773710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8448" h="873038">
                <a:moveTo>
                  <a:pt x="628580" y="873029"/>
                </a:moveTo>
                <a:cubicBezTo>
                  <a:pt x="712019" y="861599"/>
                  <a:pt x="779646" y="801591"/>
                  <a:pt x="820985" y="803115"/>
                </a:cubicBezTo>
                <a:cubicBezTo>
                  <a:pt x="890136" y="805782"/>
                  <a:pt x="1102925" y="778255"/>
                  <a:pt x="1179791" y="630332"/>
                </a:cubicBezTo>
                <a:cubicBezTo>
                  <a:pt x="1256658" y="482408"/>
                  <a:pt x="1285233" y="316959"/>
                  <a:pt x="1178744" y="192753"/>
                </a:cubicBezTo>
                <a:cubicBezTo>
                  <a:pt x="1072254" y="68547"/>
                  <a:pt x="897566" y="-62326"/>
                  <a:pt x="459416" y="32447"/>
                </a:cubicBezTo>
                <a:cubicBezTo>
                  <a:pt x="21266" y="127221"/>
                  <a:pt x="-22359" y="453262"/>
                  <a:pt x="7264" y="595184"/>
                </a:cubicBezTo>
                <a:cubicBezTo>
                  <a:pt x="36887" y="737107"/>
                  <a:pt x="503802" y="728534"/>
                  <a:pt x="545617" y="737202"/>
                </a:cubicBezTo>
                <a:cubicBezTo>
                  <a:pt x="727068" y="773873"/>
                  <a:pt x="628580" y="873029"/>
                  <a:pt x="628580" y="87302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9B2A98A-146D-9768-A730-448FD7AC9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1"/>
          <a:stretch/>
        </p:blipFill>
        <p:spPr bwMode="auto">
          <a:xfrm>
            <a:off x="126142" y="327865"/>
            <a:ext cx="11308992" cy="128907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C7E7422-BB09-F772-52C3-86C2344DC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4"/>
          <a:stretch/>
        </p:blipFill>
        <p:spPr bwMode="auto">
          <a:xfrm>
            <a:off x="226545" y="4444007"/>
            <a:ext cx="6934211" cy="196712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C1E88-BB41-288D-F6A0-60DAFDF805CE}"/>
              </a:ext>
            </a:extLst>
          </p:cNvPr>
          <p:cNvSpPr txBox="1"/>
          <p:nvPr/>
        </p:nvSpPr>
        <p:spPr>
          <a:xfrm>
            <a:off x="3034748" y="2120348"/>
            <a:ext cx="41184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FR" dirty="0"/>
              <a:t>Tour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40A7C-472F-AE0E-354E-99D172D6C279}"/>
              </a:ext>
            </a:extLst>
          </p:cNvPr>
          <p:cNvSpPr txBox="1"/>
          <p:nvPr/>
        </p:nvSpPr>
        <p:spPr>
          <a:xfrm>
            <a:off x="2969602" y="3627807"/>
            <a:ext cx="5421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FR" dirty="0"/>
              <a:t>Joueur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BD0EB1-97B6-4FF0-E242-AAA0C22392BB}"/>
              </a:ext>
            </a:extLst>
          </p:cNvPr>
          <p:cNvCxnSpPr/>
          <p:nvPr/>
        </p:nvCxnSpPr>
        <p:spPr>
          <a:xfrm flipV="1">
            <a:off x="3240670" y="1751016"/>
            <a:ext cx="0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BE227E-2570-D112-1FB6-8582EFB14BB9}"/>
              </a:ext>
            </a:extLst>
          </p:cNvPr>
          <p:cNvCxnSpPr>
            <a:cxnSpLocks/>
          </p:cNvCxnSpPr>
          <p:nvPr/>
        </p:nvCxnSpPr>
        <p:spPr>
          <a:xfrm>
            <a:off x="3240670" y="3997139"/>
            <a:ext cx="0" cy="435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80392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Freeform: Shape 10246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49" name="Freeform: Shape 10248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0251" name="Rectangle 10250">
            <a:extLst>
              <a:ext uri="{FF2B5EF4-FFF2-40B4-BE49-F238E27FC236}">
                <a16:creationId xmlns:a16="http://schemas.microsoft.com/office/drawing/2014/main" id="{D0940C6F-9A54-410C-9BCD-203E8D97F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F646C6CE-72A6-48A2-BAA1-A9BD9AE02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121080" y="0"/>
            <a:ext cx="7070920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51955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596581" y="2601669"/>
                  <a:pt x="7521128" y="5461844"/>
                  <a:pt x="7433327" y="6803646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55" name="Freeform: Shape 10254">
            <a:extLst>
              <a:ext uri="{FF2B5EF4-FFF2-40B4-BE49-F238E27FC236}">
                <a16:creationId xmlns:a16="http://schemas.microsoft.com/office/drawing/2014/main" id="{F6AFF5CE-B67C-4572-A244-872A4D90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91907" y="958118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B87F84-255F-7554-B3EB-FB7927F0B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095" y="1589343"/>
            <a:ext cx="3065958" cy="2628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Déploiement</a:t>
            </a:r>
          </a:p>
        </p:txBody>
      </p:sp>
      <p:sp>
        <p:nvSpPr>
          <p:cNvPr id="10257" name="Freeform: Shape 10256">
            <a:extLst>
              <a:ext uri="{FF2B5EF4-FFF2-40B4-BE49-F238E27FC236}">
                <a16:creationId xmlns:a16="http://schemas.microsoft.com/office/drawing/2014/main" id="{FB69A980-D397-4383-991D-6DC2FB1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5556" y="935488"/>
            <a:ext cx="4587669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59" name="Freeform: Shape 10258">
            <a:extLst>
              <a:ext uri="{FF2B5EF4-FFF2-40B4-BE49-F238E27FC236}">
                <a16:creationId xmlns:a16="http://schemas.microsoft.com/office/drawing/2014/main" id="{365ECCD1-CF5E-4EE6-837B-F9A6958B1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7159" y="912857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46E0270-AC1F-96B8-A02C-EEBF0E7D3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7877" y="1834945"/>
            <a:ext cx="6039627" cy="319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203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Freeform: Shape 11270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73" name="Freeform: Shape 11272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1275" name="Rectangle 11274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7F383-FF72-631A-2CCA-F371EB78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04" y="1017768"/>
            <a:ext cx="3363687" cy="30692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Paquetage</a:t>
            </a:r>
          </a:p>
        </p:txBody>
      </p:sp>
      <p:sp>
        <p:nvSpPr>
          <p:cNvPr id="11277" name="Freeform: Shape 11276">
            <a:extLst>
              <a:ext uri="{FF2B5EF4-FFF2-40B4-BE49-F238E27FC236}">
                <a16:creationId xmlns:a16="http://schemas.microsoft.com/office/drawing/2014/main" id="{E8407E26-87C7-42DE-8E90-7BD332BB1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5526493" y="-27388"/>
            <a:ext cx="5371548" cy="6758610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279" name="Freeform: Shape 11278">
            <a:extLst>
              <a:ext uri="{FF2B5EF4-FFF2-40B4-BE49-F238E27FC236}">
                <a16:creationId xmlns:a16="http://schemas.microsoft.com/office/drawing/2014/main" id="{1ED55459-2CBB-4DB7-B9D3-F43A3444A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5574057" y="-57427"/>
            <a:ext cx="5371548" cy="6758611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0CA787B-A59F-D4D9-9163-041E3204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128" y="1733991"/>
            <a:ext cx="5860183" cy="319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0796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30EFE3-9611-4841-9BC3-E51D7A359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E2B88-AAAE-E7CE-758D-30B9EC694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3" y="732731"/>
            <a:ext cx="10000521" cy="1731909"/>
          </a:xfrm>
        </p:spPr>
        <p:txBody>
          <a:bodyPr>
            <a:normAutofit/>
          </a:bodyPr>
          <a:lstStyle/>
          <a:p>
            <a:pPr algn="ctr"/>
            <a:r>
              <a:rPr lang="en-FR" dirty="0"/>
              <a:t>Conclusion</a:t>
            </a:r>
            <a:endParaRPr lang="en-FR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502213-96E1-E224-99B4-5FF1BF011E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284362"/>
              </p:ext>
            </p:extLst>
          </p:nvPr>
        </p:nvGraphicFramePr>
        <p:xfrm>
          <a:off x="763009" y="2658421"/>
          <a:ext cx="10723035" cy="3512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355022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9733A00-04EA-4626-9D7E-3B1B14FEB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86780C9-61BF-4B89-9FCC-3392EB520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47219" flipH="1" flipV="1">
            <a:off x="659785" y="2338864"/>
            <a:ext cx="4463643" cy="3956665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03235"/>
              <a:gd name="connsiteY0" fmla="*/ 705247 h 767075"/>
              <a:gd name="connsiteX1" fmla="*/ 348690 w 803235"/>
              <a:gd name="connsiteY1" fmla="*/ 757848 h 767075"/>
              <a:gd name="connsiteX2" fmla="*/ 787849 w 803235"/>
              <a:gd name="connsiteY2" fmla="*/ 492088 h 767075"/>
              <a:gd name="connsiteX3" fmla="*/ 563231 w 803235"/>
              <a:gd name="connsiteY3" fmla="*/ 3537 h 767075"/>
              <a:gd name="connsiteX4" fmla="*/ 34212 w 803235"/>
              <a:gd name="connsiteY4" fmla="*/ 319863 h 767075"/>
              <a:gd name="connsiteX5" fmla="*/ 31545 w 803235"/>
              <a:gd name="connsiteY5" fmla="*/ 630854 h 767075"/>
              <a:gd name="connsiteX6" fmla="*/ 0 w 803235"/>
              <a:gd name="connsiteY6" fmla="*/ 705247 h 767075"/>
              <a:gd name="connsiteX0" fmla="*/ 0 w 803235"/>
              <a:gd name="connsiteY0" fmla="*/ 705247 h 767075"/>
              <a:gd name="connsiteX1" fmla="*/ 348690 w 803235"/>
              <a:gd name="connsiteY1" fmla="*/ 757848 h 767075"/>
              <a:gd name="connsiteX2" fmla="*/ 787849 w 803235"/>
              <a:gd name="connsiteY2" fmla="*/ 492088 h 767075"/>
              <a:gd name="connsiteX3" fmla="*/ 563231 w 803235"/>
              <a:gd name="connsiteY3" fmla="*/ 3537 h 767075"/>
              <a:gd name="connsiteX4" fmla="*/ 34212 w 803235"/>
              <a:gd name="connsiteY4" fmla="*/ 319863 h 767075"/>
              <a:gd name="connsiteX5" fmla="*/ 32028 w 803235"/>
              <a:gd name="connsiteY5" fmla="*/ 580731 h 767075"/>
              <a:gd name="connsiteX6" fmla="*/ 0 w 803235"/>
              <a:gd name="connsiteY6" fmla="*/ 705247 h 767075"/>
              <a:gd name="connsiteX0" fmla="*/ 0 w 803235"/>
              <a:gd name="connsiteY0" fmla="*/ 705247 h 767075"/>
              <a:gd name="connsiteX1" fmla="*/ 348690 w 803235"/>
              <a:gd name="connsiteY1" fmla="*/ 757848 h 767075"/>
              <a:gd name="connsiteX2" fmla="*/ 787849 w 803235"/>
              <a:gd name="connsiteY2" fmla="*/ 492088 h 767075"/>
              <a:gd name="connsiteX3" fmla="*/ 563231 w 803235"/>
              <a:gd name="connsiteY3" fmla="*/ 3537 h 767075"/>
              <a:gd name="connsiteX4" fmla="*/ 34212 w 803235"/>
              <a:gd name="connsiteY4" fmla="*/ 319863 h 767075"/>
              <a:gd name="connsiteX5" fmla="*/ 32028 w 803235"/>
              <a:gd name="connsiteY5" fmla="*/ 580731 h 767075"/>
              <a:gd name="connsiteX6" fmla="*/ 0 w 803235"/>
              <a:gd name="connsiteY6" fmla="*/ 705247 h 767075"/>
              <a:gd name="connsiteX0" fmla="*/ 0 w 798560"/>
              <a:gd name="connsiteY0" fmla="*/ 705247 h 765991"/>
              <a:gd name="connsiteX1" fmla="*/ 415157 w 798560"/>
              <a:gd name="connsiteY1" fmla="*/ 756657 h 765991"/>
              <a:gd name="connsiteX2" fmla="*/ 787849 w 798560"/>
              <a:gd name="connsiteY2" fmla="*/ 492088 h 765991"/>
              <a:gd name="connsiteX3" fmla="*/ 563231 w 798560"/>
              <a:gd name="connsiteY3" fmla="*/ 3537 h 765991"/>
              <a:gd name="connsiteX4" fmla="*/ 34212 w 798560"/>
              <a:gd name="connsiteY4" fmla="*/ 319863 h 765991"/>
              <a:gd name="connsiteX5" fmla="*/ 32028 w 798560"/>
              <a:gd name="connsiteY5" fmla="*/ 580731 h 765991"/>
              <a:gd name="connsiteX6" fmla="*/ 0 w 798560"/>
              <a:gd name="connsiteY6" fmla="*/ 705247 h 765991"/>
              <a:gd name="connsiteX0" fmla="*/ 0 w 795836"/>
              <a:gd name="connsiteY0" fmla="*/ 705247 h 754100"/>
              <a:gd name="connsiteX1" fmla="*/ 454508 w 795836"/>
              <a:gd name="connsiteY1" fmla="*/ 743385 h 754100"/>
              <a:gd name="connsiteX2" fmla="*/ 787849 w 795836"/>
              <a:gd name="connsiteY2" fmla="*/ 492088 h 754100"/>
              <a:gd name="connsiteX3" fmla="*/ 563231 w 795836"/>
              <a:gd name="connsiteY3" fmla="*/ 3537 h 754100"/>
              <a:gd name="connsiteX4" fmla="*/ 34212 w 795836"/>
              <a:gd name="connsiteY4" fmla="*/ 319863 h 754100"/>
              <a:gd name="connsiteX5" fmla="*/ 32028 w 795836"/>
              <a:gd name="connsiteY5" fmla="*/ 580731 h 754100"/>
              <a:gd name="connsiteX6" fmla="*/ 0 w 795836"/>
              <a:gd name="connsiteY6" fmla="*/ 705247 h 754100"/>
              <a:gd name="connsiteX0" fmla="*/ 0 w 795836"/>
              <a:gd name="connsiteY0" fmla="*/ 705247 h 752157"/>
              <a:gd name="connsiteX1" fmla="*/ 454508 w 795836"/>
              <a:gd name="connsiteY1" fmla="*/ 743385 h 752157"/>
              <a:gd name="connsiteX2" fmla="*/ 787849 w 795836"/>
              <a:gd name="connsiteY2" fmla="*/ 492088 h 752157"/>
              <a:gd name="connsiteX3" fmla="*/ 563231 w 795836"/>
              <a:gd name="connsiteY3" fmla="*/ 3537 h 752157"/>
              <a:gd name="connsiteX4" fmla="*/ 34212 w 795836"/>
              <a:gd name="connsiteY4" fmla="*/ 319863 h 752157"/>
              <a:gd name="connsiteX5" fmla="*/ 32028 w 795836"/>
              <a:gd name="connsiteY5" fmla="*/ 580731 h 752157"/>
              <a:gd name="connsiteX6" fmla="*/ 0 w 795836"/>
              <a:gd name="connsiteY6" fmla="*/ 705247 h 752157"/>
              <a:gd name="connsiteX0" fmla="*/ 0 w 795836"/>
              <a:gd name="connsiteY0" fmla="*/ 705247 h 755983"/>
              <a:gd name="connsiteX1" fmla="*/ 236571 w 795836"/>
              <a:gd name="connsiteY1" fmla="*/ 717015 h 755983"/>
              <a:gd name="connsiteX2" fmla="*/ 454508 w 795836"/>
              <a:gd name="connsiteY2" fmla="*/ 743385 h 755983"/>
              <a:gd name="connsiteX3" fmla="*/ 787849 w 795836"/>
              <a:gd name="connsiteY3" fmla="*/ 492088 h 755983"/>
              <a:gd name="connsiteX4" fmla="*/ 563231 w 795836"/>
              <a:gd name="connsiteY4" fmla="*/ 3537 h 755983"/>
              <a:gd name="connsiteX5" fmla="*/ 34212 w 795836"/>
              <a:gd name="connsiteY5" fmla="*/ 319863 h 755983"/>
              <a:gd name="connsiteX6" fmla="*/ 32028 w 795836"/>
              <a:gd name="connsiteY6" fmla="*/ 580731 h 755983"/>
              <a:gd name="connsiteX7" fmla="*/ 0 w 795836"/>
              <a:gd name="connsiteY7" fmla="*/ 705247 h 755983"/>
              <a:gd name="connsiteX0" fmla="*/ 0 w 795836"/>
              <a:gd name="connsiteY0" fmla="*/ 705247 h 755983"/>
              <a:gd name="connsiteX1" fmla="*/ 236571 w 795836"/>
              <a:gd name="connsiteY1" fmla="*/ 717015 h 755983"/>
              <a:gd name="connsiteX2" fmla="*/ 454508 w 795836"/>
              <a:gd name="connsiteY2" fmla="*/ 743385 h 755983"/>
              <a:gd name="connsiteX3" fmla="*/ 787849 w 795836"/>
              <a:gd name="connsiteY3" fmla="*/ 492088 h 755983"/>
              <a:gd name="connsiteX4" fmla="*/ 563231 w 795836"/>
              <a:gd name="connsiteY4" fmla="*/ 3537 h 755983"/>
              <a:gd name="connsiteX5" fmla="*/ 34212 w 795836"/>
              <a:gd name="connsiteY5" fmla="*/ 319863 h 755983"/>
              <a:gd name="connsiteX6" fmla="*/ 32028 w 795836"/>
              <a:gd name="connsiteY6" fmla="*/ 580731 h 755983"/>
              <a:gd name="connsiteX7" fmla="*/ 0 w 795836"/>
              <a:gd name="connsiteY7" fmla="*/ 705247 h 755983"/>
              <a:gd name="connsiteX0" fmla="*/ 0 w 795836"/>
              <a:gd name="connsiteY0" fmla="*/ 705247 h 755983"/>
              <a:gd name="connsiteX1" fmla="*/ 236571 w 795836"/>
              <a:gd name="connsiteY1" fmla="*/ 717015 h 755983"/>
              <a:gd name="connsiteX2" fmla="*/ 454508 w 795836"/>
              <a:gd name="connsiteY2" fmla="*/ 743385 h 755983"/>
              <a:gd name="connsiteX3" fmla="*/ 787849 w 795836"/>
              <a:gd name="connsiteY3" fmla="*/ 492088 h 755983"/>
              <a:gd name="connsiteX4" fmla="*/ 563231 w 795836"/>
              <a:gd name="connsiteY4" fmla="*/ 3537 h 755983"/>
              <a:gd name="connsiteX5" fmla="*/ 34212 w 795836"/>
              <a:gd name="connsiteY5" fmla="*/ 319863 h 755983"/>
              <a:gd name="connsiteX6" fmla="*/ 32028 w 795836"/>
              <a:gd name="connsiteY6" fmla="*/ 580731 h 755983"/>
              <a:gd name="connsiteX7" fmla="*/ 0 w 795836"/>
              <a:gd name="connsiteY7" fmla="*/ 705247 h 755983"/>
              <a:gd name="connsiteX0" fmla="*/ 0 w 792342"/>
              <a:gd name="connsiteY0" fmla="*/ 705247 h 781632"/>
              <a:gd name="connsiteX1" fmla="*/ 236571 w 792342"/>
              <a:gd name="connsiteY1" fmla="*/ 717015 h 781632"/>
              <a:gd name="connsiteX2" fmla="*/ 506127 w 792342"/>
              <a:gd name="connsiteY2" fmla="*/ 772235 h 781632"/>
              <a:gd name="connsiteX3" fmla="*/ 787849 w 792342"/>
              <a:gd name="connsiteY3" fmla="*/ 492088 h 781632"/>
              <a:gd name="connsiteX4" fmla="*/ 563231 w 792342"/>
              <a:gd name="connsiteY4" fmla="*/ 3537 h 781632"/>
              <a:gd name="connsiteX5" fmla="*/ 34212 w 792342"/>
              <a:gd name="connsiteY5" fmla="*/ 319863 h 781632"/>
              <a:gd name="connsiteX6" fmla="*/ 32028 w 792342"/>
              <a:gd name="connsiteY6" fmla="*/ 580731 h 781632"/>
              <a:gd name="connsiteX7" fmla="*/ 0 w 792342"/>
              <a:gd name="connsiteY7" fmla="*/ 705247 h 781632"/>
              <a:gd name="connsiteX0" fmla="*/ 0 w 792342"/>
              <a:gd name="connsiteY0" fmla="*/ 705247 h 775707"/>
              <a:gd name="connsiteX1" fmla="*/ 236571 w 792342"/>
              <a:gd name="connsiteY1" fmla="*/ 717015 h 775707"/>
              <a:gd name="connsiteX2" fmla="*/ 506127 w 792342"/>
              <a:gd name="connsiteY2" fmla="*/ 772235 h 775707"/>
              <a:gd name="connsiteX3" fmla="*/ 787849 w 792342"/>
              <a:gd name="connsiteY3" fmla="*/ 492088 h 775707"/>
              <a:gd name="connsiteX4" fmla="*/ 563231 w 792342"/>
              <a:gd name="connsiteY4" fmla="*/ 3537 h 775707"/>
              <a:gd name="connsiteX5" fmla="*/ 34212 w 792342"/>
              <a:gd name="connsiteY5" fmla="*/ 319863 h 775707"/>
              <a:gd name="connsiteX6" fmla="*/ 32028 w 792342"/>
              <a:gd name="connsiteY6" fmla="*/ 580731 h 775707"/>
              <a:gd name="connsiteX7" fmla="*/ 0 w 792342"/>
              <a:gd name="connsiteY7" fmla="*/ 705247 h 775707"/>
              <a:gd name="connsiteX0" fmla="*/ 0 w 790917"/>
              <a:gd name="connsiteY0" fmla="*/ 705247 h 789042"/>
              <a:gd name="connsiteX1" fmla="*/ 236571 w 790917"/>
              <a:gd name="connsiteY1" fmla="*/ 717015 h 789042"/>
              <a:gd name="connsiteX2" fmla="*/ 527821 w 790917"/>
              <a:gd name="connsiteY2" fmla="*/ 786071 h 789042"/>
              <a:gd name="connsiteX3" fmla="*/ 787849 w 790917"/>
              <a:gd name="connsiteY3" fmla="*/ 492088 h 789042"/>
              <a:gd name="connsiteX4" fmla="*/ 563231 w 790917"/>
              <a:gd name="connsiteY4" fmla="*/ 3537 h 789042"/>
              <a:gd name="connsiteX5" fmla="*/ 34212 w 790917"/>
              <a:gd name="connsiteY5" fmla="*/ 319863 h 789042"/>
              <a:gd name="connsiteX6" fmla="*/ 32028 w 790917"/>
              <a:gd name="connsiteY6" fmla="*/ 580731 h 789042"/>
              <a:gd name="connsiteX7" fmla="*/ 0 w 790917"/>
              <a:gd name="connsiteY7" fmla="*/ 705247 h 789042"/>
              <a:gd name="connsiteX0" fmla="*/ 0 w 790917"/>
              <a:gd name="connsiteY0" fmla="*/ 705247 h 794443"/>
              <a:gd name="connsiteX1" fmla="*/ 236571 w 790917"/>
              <a:gd name="connsiteY1" fmla="*/ 717015 h 794443"/>
              <a:gd name="connsiteX2" fmla="*/ 527821 w 790917"/>
              <a:gd name="connsiteY2" fmla="*/ 786071 h 794443"/>
              <a:gd name="connsiteX3" fmla="*/ 787849 w 790917"/>
              <a:gd name="connsiteY3" fmla="*/ 492088 h 794443"/>
              <a:gd name="connsiteX4" fmla="*/ 563231 w 790917"/>
              <a:gd name="connsiteY4" fmla="*/ 3537 h 794443"/>
              <a:gd name="connsiteX5" fmla="*/ 34212 w 790917"/>
              <a:gd name="connsiteY5" fmla="*/ 319863 h 794443"/>
              <a:gd name="connsiteX6" fmla="*/ 32028 w 790917"/>
              <a:gd name="connsiteY6" fmla="*/ 580731 h 794443"/>
              <a:gd name="connsiteX7" fmla="*/ 0 w 790917"/>
              <a:gd name="connsiteY7" fmla="*/ 705247 h 794443"/>
              <a:gd name="connsiteX0" fmla="*/ 0 w 790917"/>
              <a:gd name="connsiteY0" fmla="*/ 705247 h 798821"/>
              <a:gd name="connsiteX1" fmla="*/ 236571 w 790917"/>
              <a:gd name="connsiteY1" fmla="*/ 717015 h 798821"/>
              <a:gd name="connsiteX2" fmla="*/ 527821 w 790917"/>
              <a:gd name="connsiteY2" fmla="*/ 786071 h 798821"/>
              <a:gd name="connsiteX3" fmla="*/ 787849 w 790917"/>
              <a:gd name="connsiteY3" fmla="*/ 492088 h 798821"/>
              <a:gd name="connsiteX4" fmla="*/ 563231 w 790917"/>
              <a:gd name="connsiteY4" fmla="*/ 3537 h 798821"/>
              <a:gd name="connsiteX5" fmla="*/ 34212 w 790917"/>
              <a:gd name="connsiteY5" fmla="*/ 319863 h 798821"/>
              <a:gd name="connsiteX6" fmla="*/ 32028 w 790917"/>
              <a:gd name="connsiteY6" fmla="*/ 580731 h 798821"/>
              <a:gd name="connsiteX7" fmla="*/ 0 w 790917"/>
              <a:gd name="connsiteY7" fmla="*/ 705247 h 798821"/>
              <a:gd name="connsiteX0" fmla="*/ 0 w 790917"/>
              <a:gd name="connsiteY0" fmla="*/ 705247 h 798821"/>
              <a:gd name="connsiteX1" fmla="*/ 236571 w 790917"/>
              <a:gd name="connsiteY1" fmla="*/ 717015 h 798821"/>
              <a:gd name="connsiteX2" fmla="*/ 527821 w 790917"/>
              <a:gd name="connsiteY2" fmla="*/ 786071 h 798821"/>
              <a:gd name="connsiteX3" fmla="*/ 787849 w 790917"/>
              <a:gd name="connsiteY3" fmla="*/ 492088 h 798821"/>
              <a:gd name="connsiteX4" fmla="*/ 563231 w 790917"/>
              <a:gd name="connsiteY4" fmla="*/ 3537 h 798821"/>
              <a:gd name="connsiteX5" fmla="*/ 34212 w 790917"/>
              <a:gd name="connsiteY5" fmla="*/ 319863 h 798821"/>
              <a:gd name="connsiteX6" fmla="*/ 32028 w 790917"/>
              <a:gd name="connsiteY6" fmla="*/ 580731 h 798821"/>
              <a:gd name="connsiteX7" fmla="*/ 0 w 790917"/>
              <a:gd name="connsiteY7" fmla="*/ 705247 h 798821"/>
              <a:gd name="connsiteX0" fmla="*/ 0 w 790917"/>
              <a:gd name="connsiteY0" fmla="*/ 705247 h 798177"/>
              <a:gd name="connsiteX1" fmla="*/ 207866 w 790917"/>
              <a:gd name="connsiteY1" fmla="*/ 713884 h 798177"/>
              <a:gd name="connsiteX2" fmla="*/ 527821 w 790917"/>
              <a:gd name="connsiteY2" fmla="*/ 786071 h 798177"/>
              <a:gd name="connsiteX3" fmla="*/ 787849 w 790917"/>
              <a:gd name="connsiteY3" fmla="*/ 492088 h 798177"/>
              <a:gd name="connsiteX4" fmla="*/ 563231 w 790917"/>
              <a:gd name="connsiteY4" fmla="*/ 3537 h 798177"/>
              <a:gd name="connsiteX5" fmla="*/ 34212 w 790917"/>
              <a:gd name="connsiteY5" fmla="*/ 319863 h 798177"/>
              <a:gd name="connsiteX6" fmla="*/ 32028 w 790917"/>
              <a:gd name="connsiteY6" fmla="*/ 580731 h 798177"/>
              <a:gd name="connsiteX7" fmla="*/ 0 w 790917"/>
              <a:gd name="connsiteY7" fmla="*/ 705247 h 798177"/>
              <a:gd name="connsiteX0" fmla="*/ 0 w 790917"/>
              <a:gd name="connsiteY0" fmla="*/ 705247 h 798148"/>
              <a:gd name="connsiteX1" fmla="*/ 169331 w 790917"/>
              <a:gd name="connsiteY1" fmla="*/ 713737 h 798148"/>
              <a:gd name="connsiteX2" fmla="*/ 527821 w 790917"/>
              <a:gd name="connsiteY2" fmla="*/ 786071 h 798148"/>
              <a:gd name="connsiteX3" fmla="*/ 787849 w 790917"/>
              <a:gd name="connsiteY3" fmla="*/ 492088 h 798148"/>
              <a:gd name="connsiteX4" fmla="*/ 563231 w 790917"/>
              <a:gd name="connsiteY4" fmla="*/ 3537 h 798148"/>
              <a:gd name="connsiteX5" fmla="*/ 34212 w 790917"/>
              <a:gd name="connsiteY5" fmla="*/ 319863 h 798148"/>
              <a:gd name="connsiteX6" fmla="*/ 32028 w 790917"/>
              <a:gd name="connsiteY6" fmla="*/ 580731 h 798148"/>
              <a:gd name="connsiteX7" fmla="*/ 0 w 790917"/>
              <a:gd name="connsiteY7" fmla="*/ 705247 h 798148"/>
              <a:gd name="connsiteX0" fmla="*/ 0 w 790917"/>
              <a:gd name="connsiteY0" fmla="*/ 705247 h 795808"/>
              <a:gd name="connsiteX1" fmla="*/ 169331 w 790917"/>
              <a:gd name="connsiteY1" fmla="*/ 713737 h 795808"/>
              <a:gd name="connsiteX2" fmla="*/ 527821 w 790917"/>
              <a:gd name="connsiteY2" fmla="*/ 786071 h 795808"/>
              <a:gd name="connsiteX3" fmla="*/ 787849 w 790917"/>
              <a:gd name="connsiteY3" fmla="*/ 492088 h 795808"/>
              <a:gd name="connsiteX4" fmla="*/ 563231 w 790917"/>
              <a:gd name="connsiteY4" fmla="*/ 3537 h 795808"/>
              <a:gd name="connsiteX5" fmla="*/ 34212 w 790917"/>
              <a:gd name="connsiteY5" fmla="*/ 319863 h 795808"/>
              <a:gd name="connsiteX6" fmla="*/ 32028 w 790917"/>
              <a:gd name="connsiteY6" fmla="*/ 580731 h 795808"/>
              <a:gd name="connsiteX7" fmla="*/ 0 w 790917"/>
              <a:gd name="connsiteY7" fmla="*/ 705247 h 795808"/>
              <a:gd name="connsiteX0" fmla="*/ 0 w 790917"/>
              <a:gd name="connsiteY0" fmla="*/ 705247 h 795808"/>
              <a:gd name="connsiteX1" fmla="*/ 169331 w 790917"/>
              <a:gd name="connsiteY1" fmla="*/ 713737 h 795808"/>
              <a:gd name="connsiteX2" fmla="*/ 527821 w 790917"/>
              <a:gd name="connsiteY2" fmla="*/ 786071 h 795808"/>
              <a:gd name="connsiteX3" fmla="*/ 787849 w 790917"/>
              <a:gd name="connsiteY3" fmla="*/ 492088 h 795808"/>
              <a:gd name="connsiteX4" fmla="*/ 563231 w 790917"/>
              <a:gd name="connsiteY4" fmla="*/ 3537 h 795808"/>
              <a:gd name="connsiteX5" fmla="*/ 34212 w 790917"/>
              <a:gd name="connsiteY5" fmla="*/ 319863 h 795808"/>
              <a:gd name="connsiteX6" fmla="*/ 24096 w 790917"/>
              <a:gd name="connsiteY6" fmla="*/ 503495 h 795808"/>
              <a:gd name="connsiteX7" fmla="*/ 0 w 790917"/>
              <a:gd name="connsiteY7" fmla="*/ 705247 h 795808"/>
              <a:gd name="connsiteX0" fmla="*/ 0 w 805655"/>
              <a:gd name="connsiteY0" fmla="*/ 640697 h 795808"/>
              <a:gd name="connsiteX1" fmla="*/ 184069 w 805655"/>
              <a:gd name="connsiteY1" fmla="*/ 713737 h 795808"/>
              <a:gd name="connsiteX2" fmla="*/ 542559 w 805655"/>
              <a:gd name="connsiteY2" fmla="*/ 786071 h 795808"/>
              <a:gd name="connsiteX3" fmla="*/ 802587 w 805655"/>
              <a:gd name="connsiteY3" fmla="*/ 492088 h 795808"/>
              <a:gd name="connsiteX4" fmla="*/ 577969 w 805655"/>
              <a:gd name="connsiteY4" fmla="*/ 3537 h 795808"/>
              <a:gd name="connsiteX5" fmla="*/ 48950 w 805655"/>
              <a:gd name="connsiteY5" fmla="*/ 319863 h 795808"/>
              <a:gd name="connsiteX6" fmla="*/ 38834 w 805655"/>
              <a:gd name="connsiteY6" fmla="*/ 503495 h 795808"/>
              <a:gd name="connsiteX7" fmla="*/ 0 w 805655"/>
              <a:gd name="connsiteY7" fmla="*/ 640697 h 795808"/>
              <a:gd name="connsiteX0" fmla="*/ 0 w 805655"/>
              <a:gd name="connsiteY0" fmla="*/ 640697 h 795808"/>
              <a:gd name="connsiteX1" fmla="*/ 184069 w 805655"/>
              <a:gd name="connsiteY1" fmla="*/ 713737 h 795808"/>
              <a:gd name="connsiteX2" fmla="*/ 542559 w 805655"/>
              <a:gd name="connsiteY2" fmla="*/ 786071 h 795808"/>
              <a:gd name="connsiteX3" fmla="*/ 802587 w 805655"/>
              <a:gd name="connsiteY3" fmla="*/ 492088 h 795808"/>
              <a:gd name="connsiteX4" fmla="*/ 577969 w 805655"/>
              <a:gd name="connsiteY4" fmla="*/ 3537 h 795808"/>
              <a:gd name="connsiteX5" fmla="*/ 48950 w 805655"/>
              <a:gd name="connsiteY5" fmla="*/ 319863 h 795808"/>
              <a:gd name="connsiteX6" fmla="*/ 38834 w 805655"/>
              <a:gd name="connsiteY6" fmla="*/ 503495 h 795808"/>
              <a:gd name="connsiteX7" fmla="*/ 0 w 805655"/>
              <a:gd name="connsiteY7" fmla="*/ 640697 h 795808"/>
              <a:gd name="connsiteX0" fmla="*/ 0 w 805655"/>
              <a:gd name="connsiteY0" fmla="*/ 640697 h 795808"/>
              <a:gd name="connsiteX1" fmla="*/ 184069 w 805655"/>
              <a:gd name="connsiteY1" fmla="*/ 713737 h 795808"/>
              <a:gd name="connsiteX2" fmla="*/ 542559 w 805655"/>
              <a:gd name="connsiteY2" fmla="*/ 786071 h 795808"/>
              <a:gd name="connsiteX3" fmla="*/ 802587 w 805655"/>
              <a:gd name="connsiteY3" fmla="*/ 492088 h 795808"/>
              <a:gd name="connsiteX4" fmla="*/ 577969 w 805655"/>
              <a:gd name="connsiteY4" fmla="*/ 3537 h 795808"/>
              <a:gd name="connsiteX5" fmla="*/ 48950 w 805655"/>
              <a:gd name="connsiteY5" fmla="*/ 319863 h 795808"/>
              <a:gd name="connsiteX6" fmla="*/ 38834 w 805655"/>
              <a:gd name="connsiteY6" fmla="*/ 503495 h 795808"/>
              <a:gd name="connsiteX7" fmla="*/ 0 w 805655"/>
              <a:gd name="connsiteY7" fmla="*/ 640697 h 795808"/>
              <a:gd name="connsiteX0" fmla="*/ 0 w 805655"/>
              <a:gd name="connsiteY0" fmla="*/ 640697 h 799307"/>
              <a:gd name="connsiteX1" fmla="*/ 188692 w 805655"/>
              <a:gd name="connsiteY1" fmla="*/ 719277 h 799307"/>
              <a:gd name="connsiteX2" fmla="*/ 542559 w 805655"/>
              <a:gd name="connsiteY2" fmla="*/ 786071 h 799307"/>
              <a:gd name="connsiteX3" fmla="*/ 802587 w 805655"/>
              <a:gd name="connsiteY3" fmla="*/ 492088 h 799307"/>
              <a:gd name="connsiteX4" fmla="*/ 577969 w 805655"/>
              <a:gd name="connsiteY4" fmla="*/ 3537 h 799307"/>
              <a:gd name="connsiteX5" fmla="*/ 48950 w 805655"/>
              <a:gd name="connsiteY5" fmla="*/ 319863 h 799307"/>
              <a:gd name="connsiteX6" fmla="*/ 38834 w 805655"/>
              <a:gd name="connsiteY6" fmla="*/ 503495 h 799307"/>
              <a:gd name="connsiteX7" fmla="*/ 0 w 805655"/>
              <a:gd name="connsiteY7" fmla="*/ 640697 h 799307"/>
              <a:gd name="connsiteX0" fmla="*/ 0 w 805266"/>
              <a:gd name="connsiteY0" fmla="*/ 640697 h 798795"/>
              <a:gd name="connsiteX1" fmla="*/ 188692 w 805266"/>
              <a:gd name="connsiteY1" fmla="*/ 719277 h 798795"/>
              <a:gd name="connsiteX2" fmla="*/ 548579 w 805266"/>
              <a:gd name="connsiteY2" fmla="*/ 785469 h 798795"/>
              <a:gd name="connsiteX3" fmla="*/ 802587 w 805266"/>
              <a:gd name="connsiteY3" fmla="*/ 492088 h 798795"/>
              <a:gd name="connsiteX4" fmla="*/ 577969 w 805266"/>
              <a:gd name="connsiteY4" fmla="*/ 3537 h 798795"/>
              <a:gd name="connsiteX5" fmla="*/ 48950 w 805266"/>
              <a:gd name="connsiteY5" fmla="*/ 319863 h 798795"/>
              <a:gd name="connsiteX6" fmla="*/ 38834 w 805266"/>
              <a:gd name="connsiteY6" fmla="*/ 503495 h 798795"/>
              <a:gd name="connsiteX7" fmla="*/ 0 w 805266"/>
              <a:gd name="connsiteY7" fmla="*/ 640697 h 798795"/>
              <a:gd name="connsiteX0" fmla="*/ 0 w 805266"/>
              <a:gd name="connsiteY0" fmla="*/ 640697 h 794314"/>
              <a:gd name="connsiteX1" fmla="*/ 188692 w 805266"/>
              <a:gd name="connsiteY1" fmla="*/ 719277 h 794314"/>
              <a:gd name="connsiteX2" fmla="*/ 548579 w 805266"/>
              <a:gd name="connsiteY2" fmla="*/ 785469 h 794314"/>
              <a:gd name="connsiteX3" fmla="*/ 802587 w 805266"/>
              <a:gd name="connsiteY3" fmla="*/ 492088 h 794314"/>
              <a:gd name="connsiteX4" fmla="*/ 577969 w 805266"/>
              <a:gd name="connsiteY4" fmla="*/ 3537 h 794314"/>
              <a:gd name="connsiteX5" fmla="*/ 48950 w 805266"/>
              <a:gd name="connsiteY5" fmla="*/ 319863 h 794314"/>
              <a:gd name="connsiteX6" fmla="*/ 38834 w 805266"/>
              <a:gd name="connsiteY6" fmla="*/ 503495 h 794314"/>
              <a:gd name="connsiteX7" fmla="*/ 0 w 805266"/>
              <a:gd name="connsiteY7" fmla="*/ 640697 h 794314"/>
              <a:gd name="connsiteX0" fmla="*/ 0 w 803842"/>
              <a:gd name="connsiteY0" fmla="*/ 654560 h 794314"/>
              <a:gd name="connsiteX1" fmla="*/ 187268 w 803842"/>
              <a:gd name="connsiteY1" fmla="*/ 719277 h 794314"/>
              <a:gd name="connsiteX2" fmla="*/ 547155 w 803842"/>
              <a:gd name="connsiteY2" fmla="*/ 785469 h 794314"/>
              <a:gd name="connsiteX3" fmla="*/ 801163 w 803842"/>
              <a:gd name="connsiteY3" fmla="*/ 492088 h 794314"/>
              <a:gd name="connsiteX4" fmla="*/ 576545 w 803842"/>
              <a:gd name="connsiteY4" fmla="*/ 3537 h 794314"/>
              <a:gd name="connsiteX5" fmla="*/ 47526 w 803842"/>
              <a:gd name="connsiteY5" fmla="*/ 319863 h 794314"/>
              <a:gd name="connsiteX6" fmla="*/ 37410 w 803842"/>
              <a:gd name="connsiteY6" fmla="*/ 503495 h 794314"/>
              <a:gd name="connsiteX7" fmla="*/ 0 w 803842"/>
              <a:gd name="connsiteY7" fmla="*/ 654560 h 79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842" h="794314">
                <a:moveTo>
                  <a:pt x="0" y="654560"/>
                </a:moveTo>
                <a:cubicBezTo>
                  <a:pt x="99481" y="649393"/>
                  <a:pt x="145401" y="687525"/>
                  <a:pt x="187268" y="719277"/>
                </a:cubicBezTo>
                <a:cubicBezTo>
                  <a:pt x="259873" y="773965"/>
                  <a:pt x="441456" y="812487"/>
                  <a:pt x="547155" y="785469"/>
                </a:cubicBezTo>
                <a:cubicBezTo>
                  <a:pt x="711883" y="743363"/>
                  <a:pt x="796265" y="622410"/>
                  <a:pt x="801163" y="492088"/>
                </a:cubicBezTo>
                <a:cubicBezTo>
                  <a:pt x="806061" y="361766"/>
                  <a:pt x="828195" y="49162"/>
                  <a:pt x="576545" y="3537"/>
                </a:cubicBezTo>
                <a:cubicBezTo>
                  <a:pt x="480818" y="-3606"/>
                  <a:pt x="82102" y="-31038"/>
                  <a:pt x="47526" y="319863"/>
                </a:cubicBezTo>
                <a:cubicBezTo>
                  <a:pt x="31620" y="428829"/>
                  <a:pt x="37410" y="440154"/>
                  <a:pt x="37410" y="503495"/>
                </a:cubicBezTo>
                <a:cubicBezTo>
                  <a:pt x="49082" y="594481"/>
                  <a:pt x="0" y="654560"/>
                  <a:pt x="0" y="654560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C1F71BA-0B15-478B-9EC1-484E4584F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47219" flipH="1" flipV="1">
            <a:off x="655936" y="2270928"/>
            <a:ext cx="4463643" cy="3956665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03235"/>
              <a:gd name="connsiteY0" fmla="*/ 705247 h 767075"/>
              <a:gd name="connsiteX1" fmla="*/ 348690 w 803235"/>
              <a:gd name="connsiteY1" fmla="*/ 757848 h 767075"/>
              <a:gd name="connsiteX2" fmla="*/ 787849 w 803235"/>
              <a:gd name="connsiteY2" fmla="*/ 492088 h 767075"/>
              <a:gd name="connsiteX3" fmla="*/ 563231 w 803235"/>
              <a:gd name="connsiteY3" fmla="*/ 3537 h 767075"/>
              <a:gd name="connsiteX4" fmla="*/ 34212 w 803235"/>
              <a:gd name="connsiteY4" fmla="*/ 319863 h 767075"/>
              <a:gd name="connsiteX5" fmla="*/ 31545 w 803235"/>
              <a:gd name="connsiteY5" fmla="*/ 630854 h 767075"/>
              <a:gd name="connsiteX6" fmla="*/ 0 w 803235"/>
              <a:gd name="connsiteY6" fmla="*/ 705247 h 767075"/>
              <a:gd name="connsiteX0" fmla="*/ 0 w 803235"/>
              <a:gd name="connsiteY0" fmla="*/ 705247 h 767075"/>
              <a:gd name="connsiteX1" fmla="*/ 348690 w 803235"/>
              <a:gd name="connsiteY1" fmla="*/ 757848 h 767075"/>
              <a:gd name="connsiteX2" fmla="*/ 787849 w 803235"/>
              <a:gd name="connsiteY2" fmla="*/ 492088 h 767075"/>
              <a:gd name="connsiteX3" fmla="*/ 563231 w 803235"/>
              <a:gd name="connsiteY3" fmla="*/ 3537 h 767075"/>
              <a:gd name="connsiteX4" fmla="*/ 34212 w 803235"/>
              <a:gd name="connsiteY4" fmla="*/ 319863 h 767075"/>
              <a:gd name="connsiteX5" fmla="*/ 32028 w 803235"/>
              <a:gd name="connsiteY5" fmla="*/ 580731 h 767075"/>
              <a:gd name="connsiteX6" fmla="*/ 0 w 803235"/>
              <a:gd name="connsiteY6" fmla="*/ 705247 h 767075"/>
              <a:gd name="connsiteX0" fmla="*/ 0 w 803235"/>
              <a:gd name="connsiteY0" fmla="*/ 705247 h 767075"/>
              <a:gd name="connsiteX1" fmla="*/ 348690 w 803235"/>
              <a:gd name="connsiteY1" fmla="*/ 757848 h 767075"/>
              <a:gd name="connsiteX2" fmla="*/ 787849 w 803235"/>
              <a:gd name="connsiteY2" fmla="*/ 492088 h 767075"/>
              <a:gd name="connsiteX3" fmla="*/ 563231 w 803235"/>
              <a:gd name="connsiteY3" fmla="*/ 3537 h 767075"/>
              <a:gd name="connsiteX4" fmla="*/ 34212 w 803235"/>
              <a:gd name="connsiteY4" fmla="*/ 319863 h 767075"/>
              <a:gd name="connsiteX5" fmla="*/ 32028 w 803235"/>
              <a:gd name="connsiteY5" fmla="*/ 580731 h 767075"/>
              <a:gd name="connsiteX6" fmla="*/ 0 w 803235"/>
              <a:gd name="connsiteY6" fmla="*/ 705247 h 767075"/>
              <a:gd name="connsiteX0" fmla="*/ 0 w 798560"/>
              <a:gd name="connsiteY0" fmla="*/ 705247 h 765991"/>
              <a:gd name="connsiteX1" fmla="*/ 415157 w 798560"/>
              <a:gd name="connsiteY1" fmla="*/ 756657 h 765991"/>
              <a:gd name="connsiteX2" fmla="*/ 787849 w 798560"/>
              <a:gd name="connsiteY2" fmla="*/ 492088 h 765991"/>
              <a:gd name="connsiteX3" fmla="*/ 563231 w 798560"/>
              <a:gd name="connsiteY3" fmla="*/ 3537 h 765991"/>
              <a:gd name="connsiteX4" fmla="*/ 34212 w 798560"/>
              <a:gd name="connsiteY4" fmla="*/ 319863 h 765991"/>
              <a:gd name="connsiteX5" fmla="*/ 32028 w 798560"/>
              <a:gd name="connsiteY5" fmla="*/ 580731 h 765991"/>
              <a:gd name="connsiteX6" fmla="*/ 0 w 798560"/>
              <a:gd name="connsiteY6" fmla="*/ 705247 h 765991"/>
              <a:gd name="connsiteX0" fmla="*/ 0 w 795836"/>
              <a:gd name="connsiteY0" fmla="*/ 705247 h 754100"/>
              <a:gd name="connsiteX1" fmla="*/ 454508 w 795836"/>
              <a:gd name="connsiteY1" fmla="*/ 743385 h 754100"/>
              <a:gd name="connsiteX2" fmla="*/ 787849 w 795836"/>
              <a:gd name="connsiteY2" fmla="*/ 492088 h 754100"/>
              <a:gd name="connsiteX3" fmla="*/ 563231 w 795836"/>
              <a:gd name="connsiteY3" fmla="*/ 3537 h 754100"/>
              <a:gd name="connsiteX4" fmla="*/ 34212 w 795836"/>
              <a:gd name="connsiteY4" fmla="*/ 319863 h 754100"/>
              <a:gd name="connsiteX5" fmla="*/ 32028 w 795836"/>
              <a:gd name="connsiteY5" fmla="*/ 580731 h 754100"/>
              <a:gd name="connsiteX6" fmla="*/ 0 w 795836"/>
              <a:gd name="connsiteY6" fmla="*/ 705247 h 754100"/>
              <a:gd name="connsiteX0" fmla="*/ 0 w 795836"/>
              <a:gd name="connsiteY0" fmla="*/ 705247 h 752157"/>
              <a:gd name="connsiteX1" fmla="*/ 454508 w 795836"/>
              <a:gd name="connsiteY1" fmla="*/ 743385 h 752157"/>
              <a:gd name="connsiteX2" fmla="*/ 787849 w 795836"/>
              <a:gd name="connsiteY2" fmla="*/ 492088 h 752157"/>
              <a:gd name="connsiteX3" fmla="*/ 563231 w 795836"/>
              <a:gd name="connsiteY3" fmla="*/ 3537 h 752157"/>
              <a:gd name="connsiteX4" fmla="*/ 34212 w 795836"/>
              <a:gd name="connsiteY4" fmla="*/ 319863 h 752157"/>
              <a:gd name="connsiteX5" fmla="*/ 32028 w 795836"/>
              <a:gd name="connsiteY5" fmla="*/ 580731 h 752157"/>
              <a:gd name="connsiteX6" fmla="*/ 0 w 795836"/>
              <a:gd name="connsiteY6" fmla="*/ 705247 h 752157"/>
              <a:gd name="connsiteX0" fmla="*/ 0 w 795836"/>
              <a:gd name="connsiteY0" fmla="*/ 705247 h 755983"/>
              <a:gd name="connsiteX1" fmla="*/ 236571 w 795836"/>
              <a:gd name="connsiteY1" fmla="*/ 717015 h 755983"/>
              <a:gd name="connsiteX2" fmla="*/ 454508 w 795836"/>
              <a:gd name="connsiteY2" fmla="*/ 743385 h 755983"/>
              <a:gd name="connsiteX3" fmla="*/ 787849 w 795836"/>
              <a:gd name="connsiteY3" fmla="*/ 492088 h 755983"/>
              <a:gd name="connsiteX4" fmla="*/ 563231 w 795836"/>
              <a:gd name="connsiteY4" fmla="*/ 3537 h 755983"/>
              <a:gd name="connsiteX5" fmla="*/ 34212 w 795836"/>
              <a:gd name="connsiteY5" fmla="*/ 319863 h 755983"/>
              <a:gd name="connsiteX6" fmla="*/ 32028 w 795836"/>
              <a:gd name="connsiteY6" fmla="*/ 580731 h 755983"/>
              <a:gd name="connsiteX7" fmla="*/ 0 w 795836"/>
              <a:gd name="connsiteY7" fmla="*/ 705247 h 755983"/>
              <a:gd name="connsiteX0" fmla="*/ 0 w 795836"/>
              <a:gd name="connsiteY0" fmla="*/ 705247 h 755983"/>
              <a:gd name="connsiteX1" fmla="*/ 236571 w 795836"/>
              <a:gd name="connsiteY1" fmla="*/ 717015 h 755983"/>
              <a:gd name="connsiteX2" fmla="*/ 454508 w 795836"/>
              <a:gd name="connsiteY2" fmla="*/ 743385 h 755983"/>
              <a:gd name="connsiteX3" fmla="*/ 787849 w 795836"/>
              <a:gd name="connsiteY3" fmla="*/ 492088 h 755983"/>
              <a:gd name="connsiteX4" fmla="*/ 563231 w 795836"/>
              <a:gd name="connsiteY4" fmla="*/ 3537 h 755983"/>
              <a:gd name="connsiteX5" fmla="*/ 34212 w 795836"/>
              <a:gd name="connsiteY5" fmla="*/ 319863 h 755983"/>
              <a:gd name="connsiteX6" fmla="*/ 32028 w 795836"/>
              <a:gd name="connsiteY6" fmla="*/ 580731 h 755983"/>
              <a:gd name="connsiteX7" fmla="*/ 0 w 795836"/>
              <a:gd name="connsiteY7" fmla="*/ 705247 h 755983"/>
              <a:gd name="connsiteX0" fmla="*/ 0 w 795836"/>
              <a:gd name="connsiteY0" fmla="*/ 705247 h 755983"/>
              <a:gd name="connsiteX1" fmla="*/ 236571 w 795836"/>
              <a:gd name="connsiteY1" fmla="*/ 717015 h 755983"/>
              <a:gd name="connsiteX2" fmla="*/ 454508 w 795836"/>
              <a:gd name="connsiteY2" fmla="*/ 743385 h 755983"/>
              <a:gd name="connsiteX3" fmla="*/ 787849 w 795836"/>
              <a:gd name="connsiteY3" fmla="*/ 492088 h 755983"/>
              <a:gd name="connsiteX4" fmla="*/ 563231 w 795836"/>
              <a:gd name="connsiteY4" fmla="*/ 3537 h 755983"/>
              <a:gd name="connsiteX5" fmla="*/ 34212 w 795836"/>
              <a:gd name="connsiteY5" fmla="*/ 319863 h 755983"/>
              <a:gd name="connsiteX6" fmla="*/ 32028 w 795836"/>
              <a:gd name="connsiteY6" fmla="*/ 580731 h 755983"/>
              <a:gd name="connsiteX7" fmla="*/ 0 w 795836"/>
              <a:gd name="connsiteY7" fmla="*/ 705247 h 755983"/>
              <a:gd name="connsiteX0" fmla="*/ 0 w 792342"/>
              <a:gd name="connsiteY0" fmla="*/ 705247 h 781632"/>
              <a:gd name="connsiteX1" fmla="*/ 236571 w 792342"/>
              <a:gd name="connsiteY1" fmla="*/ 717015 h 781632"/>
              <a:gd name="connsiteX2" fmla="*/ 506127 w 792342"/>
              <a:gd name="connsiteY2" fmla="*/ 772235 h 781632"/>
              <a:gd name="connsiteX3" fmla="*/ 787849 w 792342"/>
              <a:gd name="connsiteY3" fmla="*/ 492088 h 781632"/>
              <a:gd name="connsiteX4" fmla="*/ 563231 w 792342"/>
              <a:gd name="connsiteY4" fmla="*/ 3537 h 781632"/>
              <a:gd name="connsiteX5" fmla="*/ 34212 w 792342"/>
              <a:gd name="connsiteY5" fmla="*/ 319863 h 781632"/>
              <a:gd name="connsiteX6" fmla="*/ 32028 w 792342"/>
              <a:gd name="connsiteY6" fmla="*/ 580731 h 781632"/>
              <a:gd name="connsiteX7" fmla="*/ 0 w 792342"/>
              <a:gd name="connsiteY7" fmla="*/ 705247 h 781632"/>
              <a:gd name="connsiteX0" fmla="*/ 0 w 792342"/>
              <a:gd name="connsiteY0" fmla="*/ 705247 h 775707"/>
              <a:gd name="connsiteX1" fmla="*/ 236571 w 792342"/>
              <a:gd name="connsiteY1" fmla="*/ 717015 h 775707"/>
              <a:gd name="connsiteX2" fmla="*/ 506127 w 792342"/>
              <a:gd name="connsiteY2" fmla="*/ 772235 h 775707"/>
              <a:gd name="connsiteX3" fmla="*/ 787849 w 792342"/>
              <a:gd name="connsiteY3" fmla="*/ 492088 h 775707"/>
              <a:gd name="connsiteX4" fmla="*/ 563231 w 792342"/>
              <a:gd name="connsiteY4" fmla="*/ 3537 h 775707"/>
              <a:gd name="connsiteX5" fmla="*/ 34212 w 792342"/>
              <a:gd name="connsiteY5" fmla="*/ 319863 h 775707"/>
              <a:gd name="connsiteX6" fmla="*/ 32028 w 792342"/>
              <a:gd name="connsiteY6" fmla="*/ 580731 h 775707"/>
              <a:gd name="connsiteX7" fmla="*/ 0 w 792342"/>
              <a:gd name="connsiteY7" fmla="*/ 705247 h 775707"/>
              <a:gd name="connsiteX0" fmla="*/ 0 w 790917"/>
              <a:gd name="connsiteY0" fmla="*/ 705247 h 789042"/>
              <a:gd name="connsiteX1" fmla="*/ 236571 w 790917"/>
              <a:gd name="connsiteY1" fmla="*/ 717015 h 789042"/>
              <a:gd name="connsiteX2" fmla="*/ 527821 w 790917"/>
              <a:gd name="connsiteY2" fmla="*/ 786071 h 789042"/>
              <a:gd name="connsiteX3" fmla="*/ 787849 w 790917"/>
              <a:gd name="connsiteY3" fmla="*/ 492088 h 789042"/>
              <a:gd name="connsiteX4" fmla="*/ 563231 w 790917"/>
              <a:gd name="connsiteY4" fmla="*/ 3537 h 789042"/>
              <a:gd name="connsiteX5" fmla="*/ 34212 w 790917"/>
              <a:gd name="connsiteY5" fmla="*/ 319863 h 789042"/>
              <a:gd name="connsiteX6" fmla="*/ 32028 w 790917"/>
              <a:gd name="connsiteY6" fmla="*/ 580731 h 789042"/>
              <a:gd name="connsiteX7" fmla="*/ 0 w 790917"/>
              <a:gd name="connsiteY7" fmla="*/ 705247 h 789042"/>
              <a:gd name="connsiteX0" fmla="*/ 0 w 790917"/>
              <a:gd name="connsiteY0" fmla="*/ 705247 h 794443"/>
              <a:gd name="connsiteX1" fmla="*/ 236571 w 790917"/>
              <a:gd name="connsiteY1" fmla="*/ 717015 h 794443"/>
              <a:gd name="connsiteX2" fmla="*/ 527821 w 790917"/>
              <a:gd name="connsiteY2" fmla="*/ 786071 h 794443"/>
              <a:gd name="connsiteX3" fmla="*/ 787849 w 790917"/>
              <a:gd name="connsiteY3" fmla="*/ 492088 h 794443"/>
              <a:gd name="connsiteX4" fmla="*/ 563231 w 790917"/>
              <a:gd name="connsiteY4" fmla="*/ 3537 h 794443"/>
              <a:gd name="connsiteX5" fmla="*/ 34212 w 790917"/>
              <a:gd name="connsiteY5" fmla="*/ 319863 h 794443"/>
              <a:gd name="connsiteX6" fmla="*/ 32028 w 790917"/>
              <a:gd name="connsiteY6" fmla="*/ 580731 h 794443"/>
              <a:gd name="connsiteX7" fmla="*/ 0 w 790917"/>
              <a:gd name="connsiteY7" fmla="*/ 705247 h 794443"/>
              <a:gd name="connsiteX0" fmla="*/ 0 w 790917"/>
              <a:gd name="connsiteY0" fmla="*/ 705247 h 798821"/>
              <a:gd name="connsiteX1" fmla="*/ 236571 w 790917"/>
              <a:gd name="connsiteY1" fmla="*/ 717015 h 798821"/>
              <a:gd name="connsiteX2" fmla="*/ 527821 w 790917"/>
              <a:gd name="connsiteY2" fmla="*/ 786071 h 798821"/>
              <a:gd name="connsiteX3" fmla="*/ 787849 w 790917"/>
              <a:gd name="connsiteY3" fmla="*/ 492088 h 798821"/>
              <a:gd name="connsiteX4" fmla="*/ 563231 w 790917"/>
              <a:gd name="connsiteY4" fmla="*/ 3537 h 798821"/>
              <a:gd name="connsiteX5" fmla="*/ 34212 w 790917"/>
              <a:gd name="connsiteY5" fmla="*/ 319863 h 798821"/>
              <a:gd name="connsiteX6" fmla="*/ 32028 w 790917"/>
              <a:gd name="connsiteY6" fmla="*/ 580731 h 798821"/>
              <a:gd name="connsiteX7" fmla="*/ 0 w 790917"/>
              <a:gd name="connsiteY7" fmla="*/ 705247 h 798821"/>
              <a:gd name="connsiteX0" fmla="*/ 0 w 790917"/>
              <a:gd name="connsiteY0" fmla="*/ 705247 h 798821"/>
              <a:gd name="connsiteX1" fmla="*/ 236571 w 790917"/>
              <a:gd name="connsiteY1" fmla="*/ 717015 h 798821"/>
              <a:gd name="connsiteX2" fmla="*/ 527821 w 790917"/>
              <a:gd name="connsiteY2" fmla="*/ 786071 h 798821"/>
              <a:gd name="connsiteX3" fmla="*/ 787849 w 790917"/>
              <a:gd name="connsiteY3" fmla="*/ 492088 h 798821"/>
              <a:gd name="connsiteX4" fmla="*/ 563231 w 790917"/>
              <a:gd name="connsiteY4" fmla="*/ 3537 h 798821"/>
              <a:gd name="connsiteX5" fmla="*/ 34212 w 790917"/>
              <a:gd name="connsiteY5" fmla="*/ 319863 h 798821"/>
              <a:gd name="connsiteX6" fmla="*/ 32028 w 790917"/>
              <a:gd name="connsiteY6" fmla="*/ 580731 h 798821"/>
              <a:gd name="connsiteX7" fmla="*/ 0 w 790917"/>
              <a:gd name="connsiteY7" fmla="*/ 705247 h 798821"/>
              <a:gd name="connsiteX0" fmla="*/ 0 w 790917"/>
              <a:gd name="connsiteY0" fmla="*/ 705247 h 798177"/>
              <a:gd name="connsiteX1" fmla="*/ 207866 w 790917"/>
              <a:gd name="connsiteY1" fmla="*/ 713884 h 798177"/>
              <a:gd name="connsiteX2" fmla="*/ 527821 w 790917"/>
              <a:gd name="connsiteY2" fmla="*/ 786071 h 798177"/>
              <a:gd name="connsiteX3" fmla="*/ 787849 w 790917"/>
              <a:gd name="connsiteY3" fmla="*/ 492088 h 798177"/>
              <a:gd name="connsiteX4" fmla="*/ 563231 w 790917"/>
              <a:gd name="connsiteY4" fmla="*/ 3537 h 798177"/>
              <a:gd name="connsiteX5" fmla="*/ 34212 w 790917"/>
              <a:gd name="connsiteY5" fmla="*/ 319863 h 798177"/>
              <a:gd name="connsiteX6" fmla="*/ 32028 w 790917"/>
              <a:gd name="connsiteY6" fmla="*/ 580731 h 798177"/>
              <a:gd name="connsiteX7" fmla="*/ 0 w 790917"/>
              <a:gd name="connsiteY7" fmla="*/ 705247 h 798177"/>
              <a:gd name="connsiteX0" fmla="*/ 0 w 790917"/>
              <a:gd name="connsiteY0" fmla="*/ 705247 h 798148"/>
              <a:gd name="connsiteX1" fmla="*/ 169331 w 790917"/>
              <a:gd name="connsiteY1" fmla="*/ 713737 h 798148"/>
              <a:gd name="connsiteX2" fmla="*/ 527821 w 790917"/>
              <a:gd name="connsiteY2" fmla="*/ 786071 h 798148"/>
              <a:gd name="connsiteX3" fmla="*/ 787849 w 790917"/>
              <a:gd name="connsiteY3" fmla="*/ 492088 h 798148"/>
              <a:gd name="connsiteX4" fmla="*/ 563231 w 790917"/>
              <a:gd name="connsiteY4" fmla="*/ 3537 h 798148"/>
              <a:gd name="connsiteX5" fmla="*/ 34212 w 790917"/>
              <a:gd name="connsiteY5" fmla="*/ 319863 h 798148"/>
              <a:gd name="connsiteX6" fmla="*/ 32028 w 790917"/>
              <a:gd name="connsiteY6" fmla="*/ 580731 h 798148"/>
              <a:gd name="connsiteX7" fmla="*/ 0 w 790917"/>
              <a:gd name="connsiteY7" fmla="*/ 705247 h 798148"/>
              <a:gd name="connsiteX0" fmla="*/ 0 w 790917"/>
              <a:gd name="connsiteY0" fmla="*/ 705247 h 795808"/>
              <a:gd name="connsiteX1" fmla="*/ 169331 w 790917"/>
              <a:gd name="connsiteY1" fmla="*/ 713737 h 795808"/>
              <a:gd name="connsiteX2" fmla="*/ 527821 w 790917"/>
              <a:gd name="connsiteY2" fmla="*/ 786071 h 795808"/>
              <a:gd name="connsiteX3" fmla="*/ 787849 w 790917"/>
              <a:gd name="connsiteY3" fmla="*/ 492088 h 795808"/>
              <a:gd name="connsiteX4" fmla="*/ 563231 w 790917"/>
              <a:gd name="connsiteY4" fmla="*/ 3537 h 795808"/>
              <a:gd name="connsiteX5" fmla="*/ 34212 w 790917"/>
              <a:gd name="connsiteY5" fmla="*/ 319863 h 795808"/>
              <a:gd name="connsiteX6" fmla="*/ 32028 w 790917"/>
              <a:gd name="connsiteY6" fmla="*/ 580731 h 795808"/>
              <a:gd name="connsiteX7" fmla="*/ 0 w 790917"/>
              <a:gd name="connsiteY7" fmla="*/ 705247 h 795808"/>
              <a:gd name="connsiteX0" fmla="*/ 0 w 790917"/>
              <a:gd name="connsiteY0" fmla="*/ 705247 h 795808"/>
              <a:gd name="connsiteX1" fmla="*/ 169331 w 790917"/>
              <a:gd name="connsiteY1" fmla="*/ 713737 h 795808"/>
              <a:gd name="connsiteX2" fmla="*/ 527821 w 790917"/>
              <a:gd name="connsiteY2" fmla="*/ 786071 h 795808"/>
              <a:gd name="connsiteX3" fmla="*/ 787849 w 790917"/>
              <a:gd name="connsiteY3" fmla="*/ 492088 h 795808"/>
              <a:gd name="connsiteX4" fmla="*/ 563231 w 790917"/>
              <a:gd name="connsiteY4" fmla="*/ 3537 h 795808"/>
              <a:gd name="connsiteX5" fmla="*/ 34212 w 790917"/>
              <a:gd name="connsiteY5" fmla="*/ 319863 h 795808"/>
              <a:gd name="connsiteX6" fmla="*/ 24096 w 790917"/>
              <a:gd name="connsiteY6" fmla="*/ 503495 h 795808"/>
              <a:gd name="connsiteX7" fmla="*/ 0 w 790917"/>
              <a:gd name="connsiteY7" fmla="*/ 705247 h 795808"/>
              <a:gd name="connsiteX0" fmla="*/ 0 w 805655"/>
              <a:gd name="connsiteY0" fmla="*/ 640697 h 795808"/>
              <a:gd name="connsiteX1" fmla="*/ 184069 w 805655"/>
              <a:gd name="connsiteY1" fmla="*/ 713737 h 795808"/>
              <a:gd name="connsiteX2" fmla="*/ 542559 w 805655"/>
              <a:gd name="connsiteY2" fmla="*/ 786071 h 795808"/>
              <a:gd name="connsiteX3" fmla="*/ 802587 w 805655"/>
              <a:gd name="connsiteY3" fmla="*/ 492088 h 795808"/>
              <a:gd name="connsiteX4" fmla="*/ 577969 w 805655"/>
              <a:gd name="connsiteY4" fmla="*/ 3537 h 795808"/>
              <a:gd name="connsiteX5" fmla="*/ 48950 w 805655"/>
              <a:gd name="connsiteY5" fmla="*/ 319863 h 795808"/>
              <a:gd name="connsiteX6" fmla="*/ 38834 w 805655"/>
              <a:gd name="connsiteY6" fmla="*/ 503495 h 795808"/>
              <a:gd name="connsiteX7" fmla="*/ 0 w 805655"/>
              <a:gd name="connsiteY7" fmla="*/ 640697 h 795808"/>
              <a:gd name="connsiteX0" fmla="*/ 0 w 805655"/>
              <a:gd name="connsiteY0" fmla="*/ 640697 h 795808"/>
              <a:gd name="connsiteX1" fmla="*/ 184069 w 805655"/>
              <a:gd name="connsiteY1" fmla="*/ 713737 h 795808"/>
              <a:gd name="connsiteX2" fmla="*/ 542559 w 805655"/>
              <a:gd name="connsiteY2" fmla="*/ 786071 h 795808"/>
              <a:gd name="connsiteX3" fmla="*/ 802587 w 805655"/>
              <a:gd name="connsiteY3" fmla="*/ 492088 h 795808"/>
              <a:gd name="connsiteX4" fmla="*/ 577969 w 805655"/>
              <a:gd name="connsiteY4" fmla="*/ 3537 h 795808"/>
              <a:gd name="connsiteX5" fmla="*/ 48950 w 805655"/>
              <a:gd name="connsiteY5" fmla="*/ 319863 h 795808"/>
              <a:gd name="connsiteX6" fmla="*/ 38834 w 805655"/>
              <a:gd name="connsiteY6" fmla="*/ 503495 h 795808"/>
              <a:gd name="connsiteX7" fmla="*/ 0 w 805655"/>
              <a:gd name="connsiteY7" fmla="*/ 640697 h 795808"/>
              <a:gd name="connsiteX0" fmla="*/ 0 w 805655"/>
              <a:gd name="connsiteY0" fmla="*/ 640697 h 795808"/>
              <a:gd name="connsiteX1" fmla="*/ 184069 w 805655"/>
              <a:gd name="connsiteY1" fmla="*/ 713737 h 795808"/>
              <a:gd name="connsiteX2" fmla="*/ 542559 w 805655"/>
              <a:gd name="connsiteY2" fmla="*/ 786071 h 795808"/>
              <a:gd name="connsiteX3" fmla="*/ 802587 w 805655"/>
              <a:gd name="connsiteY3" fmla="*/ 492088 h 795808"/>
              <a:gd name="connsiteX4" fmla="*/ 577969 w 805655"/>
              <a:gd name="connsiteY4" fmla="*/ 3537 h 795808"/>
              <a:gd name="connsiteX5" fmla="*/ 48950 w 805655"/>
              <a:gd name="connsiteY5" fmla="*/ 319863 h 795808"/>
              <a:gd name="connsiteX6" fmla="*/ 38834 w 805655"/>
              <a:gd name="connsiteY6" fmla="*/ 503495 h 795808"/>
              <a:gd name="connsiteX7" fmla="*/ 0 w 805655"/>
              <a:gd name="connsiteY7" fmla="*/ 640697 h 795808"/>
              <a:gd name="connsiteX0" fmla="*/ 0 w 805655"/>
              <a:gd name="connsiteY0" fmla="*/ 640697 h 799307"/>
              <a:gd name="connsiteX1" fmla="*/ 188692 w 805655"/>
              <a:gd name="connsiteY1" fmla="*/ 719277 h 799307"/>
              <a:gd name="connsiteX2" fmla="*/ 542559 w 805655"/>
              <a:gd name="connsiteY2" fmla="*/ 786071 h 799307"/>
              <a:gd name="connsiteX3" fmla="*/ 802587 w 805655"/>
              <a:gd name="connsiteY3" fmla="*/ 492088 h 799307"/>
              <a:gd name="connsiteX4" fmla="*/ 577969 w 805655"/>
              <a:gd name="connsiteY4" fmla="*/ 3537 h 799307"/>
              <a:gd name="connsiteX5" fmla="*/ 48950 w 805655"/>
              <a:gd name="connsiteY5" fmla="*/ 319863 h 799307"/>
              <a:gd name="connsiteX6" fmla="*/ 38834 w 805655"/>
              <a:gd name="connsiteY6" fmla="*/ 503495 h 799307"/>
              <a:gd name="connsiteX7" fmla="*/ 0 w 805655"/>
              <a:gd name="connsiteY7" fmla="*/ 640697 h 799307"/>
              <a:gd name="connsiteX0" fmla="*/ 0 w 805266"/>
              <a:gd name="connsiteY0" fmla="*/ 640697 h 798795"/>
              <a:gd name="connsiteX1" fmla="*/ 188692 w 805266"/>
              <a:gd name="connsiteY1" fmla="*/ 719277 h 798795"/>
              <a:gd name="connsiteX2" fmla="*/ 548579 w 805266"/>
              <a:gd name="connsiteY2" fmla="*/ 785469 h 798795"/>
              <a:gd name="connsiteX3" fmla="*/ 802587 w 805266"/>
              <a:gd name="connsiteY3" fmla="*/ 492088 h 798795"/>
              <a:gd name="connsiteX4" fmla="*/ 577969 w 805266"/>
              <a:gd name="connsiteY4" fmla="*/ 3537 h 798795"/>
              <a:gd name="connsiteX5" fmla="*/ 48950 w 805266"/>
              <a:gd name="connsiteY5" fmla="*/ 319863 h 798795"/>
              <a:gd name="connsiteX6" fmla="*/ 38834 w 805266"/>
              <a:gd name="connsiteY6" fmla="*/ 503495 h 798795"/>
              <a:gd name="connsiteX7" fmla="*/ 0 w 805266"/>
              <a:gd name="connsiteY7" fmla="*/ 640697 h 798795"/>
              <a:gd name="connsiteX0" fmla="*/ 0 w 805266"/>
              <a:gd name="connsiteY0" fmla="*/ 640697 h 794314"/>
              <a:gd name="connsiteX1" fmla="*/ 188692 w 805266"/>
              <a:gd name="connsiteY1" fmla="*/ 719277 h 794314"/>
              <a:gd name="connsiteX2" fmla="*/ 548579 w 805266"/>
              <a:gd name="connsiteY2" fmla="*/ 785469 h 794314"/>
              <a:gd name="connsiteX3" fmla="*/ 802587 w 805266"/>
              <a:gd name="connsiteY3" fmla="*/ 492088 h 794314"/>
              <a:gd name="connsiteX4" fmla="*/ 577969 w 805266"/>
              <a:gd name="connsiteY4" fmla="*/ 3537 h 794314"/>
              <a:gd name="connsiteX5" fmla="*/ 48950 w 805266"/>
              <a:gd name="connsiteY5" fmla="*/ 319863 h 794314"/>
              <a:gd name="connsiteX6" fmla="*/ 38834 w 805266"/>
              <a:gd name="connsiteY6" fmla="*/ 503495 h 794314"/>
              <a:gd name="connsiteX7" fmla="*/ 0 w 805266"/>
              <a:gd name="connsiteY7" fmla="*/ 640697 h 794314"/>
              <a:gd name="connsiteX0" fmla="*/ 0 w 803842"/>
              <a:gd name="connsiteY0" fmla="*/ 654560 h 794314"/>
              <a:gd name="connsiteX1" fmla="*/ 187268 w 803842"/>
              <a:gd name="connsiteY1" fmla="*/ 719277 h 794314"/>
              <a:gd name="connsiteX2" fmla="*/ 547155 w 803842"/>
              <a:gd name="connsiteY2" fmla="*/ 785469 h 794314"/>
              <a:gd name="connsiteX3" fmla="*/ 801163 w 803842"/>
              <a:gd name="connsiteY3" fmla="*/ 492088 h 794314"/>
              <a:gd name="connsiteX4" fmla="*/ 576545 w 803842"/>
              <a:gd name="connsiteY4" fmla="*/ 3537 h 794314"/>
              <a:gd name="connsiteX5" fmla="*/ 47526 w 803842"/>
              <a:gd name="connsiteY5" fmla="*/ 319863 h 794314"/>
              <a:gd name="connsiteX6" fmla="*/ 37410 w 803842"/>
              <a:gd name="connsiteY6" fmla="*/ 503495 h 794314"/>
              <a:gd name="connsiteX7" fmla="*/ 0 w 803842"/>
              <a:gd name="connsiteY7" fmla="*/ 654560 h 79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842" h="794314">
                <a:moveTo>
                  <a:pt x="0" y="654560"/>
                </a:moveTo>
                <a:cubicBezTo>
                  <a:pt x="99481" y="649393"/>
                  <a:pt x="145401" y="687525"/>
                  <a:pt x="187268" y="719277"/>
                </a:cubicBezTo>
                <a:cubicBezTo>
                  <a:pt x="259873" y="773965"/>
                  <a:pt x="441456" y="812487"/>
                  <a:pt x="547155" y="785469"/>
                </a:cubicBezTo>
                <a:cubicBezTo>
                  <a:pt x="711883" y="743363"/>
                  <a:pt x="796265" y="622410"/>
                  <a:pt x="801163" y="492088"/>
                </a:cubicBezTo>
                <a:cubicBezTo>
                  <a:pt x="806061" y="361766"/>
                  <a:pt x="828195" y="49162"/>
                  <a:pt x="576545" y="3537"/>
                </a:cubicBezTo>
                <a:cubicBezTo>
                  <a:pt x="480818" y="-3606"/>
                  <a:pt x="82102" y="-31038"/>
                  <a:pt x="47526" y="319863"/>
                </a:cubicBezTo>
                <a:cubicBezTo>
                  <a:pt x="31620" y="428829"/>
                  <a:pt x="37410" y="440154"/>
                  <a:pt x="37410" y="503495"/>
                </a:cubicBezTo>
                <a:cubicBezTo>
                  <a:pt x="49082" y="594481"/>
                  <a:pt x="0" y="654560"/>
                  <a:pt x="0" y="65456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69DA9-98B7-734D-D3A7-3B3F9192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645" y="2989916"/>
            <a:ext cx="3411996" cy="2712921"/>
          </a:xfrm>
        </p:spPr>
        <p:txBody>
          <a:bodyPr>
            <a:normAutofit/>
          </a:bodyPr>
          <a:lstStyle/>
          <a:p>
            <a:pPr algn="ctr"/>
            <a:r>
              <a:rPr lang="en-FR" dirty="0"/>
              <a:t>Sommaire</a:t>
            </a:r>
            <a:endParaRPr lang="en-FR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EAF935-7D2D-DC46-482D-DC73963CC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174967"/>
              </p:ext>
            </p:extLst>
          </p:nvPr>
        </p:nvGraphicFramePr>
        <p:xfrm>
          <a:off x="5946628" y="514729"/>
          <a:ext cx="5727817" cy="566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3050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5556-75F4-2F58-570A-B45A1F554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2265815" cy="1414131"/>
          </a:xfrm>
        </p:spPr>
        <p:txBody>
          <a:bodyPr/>
          <a:lstStyle/>
          <a:p>
            <a:r>
              <a:rPr lang="en-FR" dirty="0"/>
              <a:t>Risk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9B510-9CCE-4BE6-710E-9A49B2455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47" y="2511288"/>
            <a:ext cx="2742892" cy="237437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FR" dirty="0"/>
              <a:t>Créé en 1957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FR" dirty="0"/>
              <a:t>Jeu tour par tour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FR" dirty="0"/>
              <a:t>Basé sur la stratégie</a:t>
            </a:r>
          </a:p>
        </p:txBody>
      </p:sp>
      <p:pic>
        <p:nvPicPr>
          <p:cNvPr id="2050" name="Picture 2" descr="Risk Game GIF - Risk Game Board Game - Discover &amp; Share GIFs">
            <a:extLst>
              <a:ext uri="{FF2B5EF4-FFF2-40B4-BE49-F238E27FC236}">
                <a16:creationId xmlns:a16="http://schemas.microsoft.com/office/drawing/2014/main" id="{D3B4BCEE-FF68-D4FC-F51A-1649DB5B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335" y="983974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67315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Freeform: Shape 307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6676E-1F3A-75CB-C977-784B65C6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04" y="1017768"/>
            <a:ext cx="3363687" cy="30692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Classes et objets</a:t>
            </a:r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E8407E26-87C7-42DE-8E90-7BD332BB1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5526493" y="-27388"/>
            <a:ext cx="5371548" cy="6758610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1ED55459-2CBB-4DB7-B9D3-F43A3444A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5574057" y="-57427"/>
            <a:ext cx="5371548" cy="6758611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1E40B54-7A23-F992-FC90-2A5731A7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2398" y="1494574"/>
            <a:ext cx="6190164" cy="386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22013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Freeform: Shape 411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2" name="Freeform: Shape 412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4124" name="Rectangle 4123">
            <a:extLst>
              <a:ext uri="{FF2B5EF4-FFF2-40B4-BE49-F238E27FC236}">
                <a16:creationId xmlns:a16="http://schemas.microsoft.com/office/drawing/2014/main" id="{4293528E-0CA3-4E56-B7A0-091C0AB0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73C3B-57B6-1226-A094-DD464B912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567" y="5089875"/>
            <a:ext cx="10658121" cy="8759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Cas d’utilisation</a:t>
            </a:r>
          </a:p>
        </p:txBody>
      </p:sp>
      <p:sp>
        <p:nvSpPr>
          <p:cNvPr id="4126" name="Freeform: Shape 4125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1709" y="534571"/>
            <a:ext cx="11418399" cy="3938131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0 w 7680682"/>
              <a:gd name="connsiteY4" fmla="*/ 60538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42138 w 7680682"/>
              <a:gd name="connsiteY4" fmla="*/ 40219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9875 w 7688439"/>
              <a:gd name="connsiteY0" fmla="*/ 6433518 h 6433552"/>
              <a:gd name="connsiteX1" fmla="*/ 6560587 w 7688439"/>
              <a:gd name="connsiteY1" fmla="*/ 6424418 h 6433552"/>
              <a:gd name="connsiteX2" fmla="*/ 995539 w 7688439"/>
              <a:gd name="connsiteY2" fmla="*/ 6393888 h 6433552"/>
              <a:gd name="connsiteX3" fmla="*/ 7757 w 7688439"/>
              <a:gd name="connsiteY3" fmla="*/ 6365104 h 6433552"/>
              <a:gd name="connsiteX4" fmla="*/ 49895 w 7688439"/>
              <a:gd name="connsiteY4" fmla="*/ 40219 h 6433552"/>
              <a:gd name="connsiteX5" fmla="*/ 241539 w 7688439"/>
              <a:gd name="connsiteY5" fmla="*/ 0 h 6433552"/>
              <a:gd name="connsiteX6" fmla="*/ 6439076 w 7688439"/>
              <a:gd name="connsiteY6" fmla="*/ 28166 h 6433552"/>
              <a:gd name="connsiteX7" fmla="*/ 7639227 w 7688439"/>
              <a:gd name="connsiteY7" fmla="*/ 58697 h 6433552"/>
              <a:gd name="connsiteX8" fmla="*/ 7567789 w 7688439"/>
              <a:gd name="connsiteY8" fmla="*/ 6302294 h 6433552"/>
              <a:gd name="connsiteX9" fmla="*/ 7402081 w 7688439"/>
              <a:gd name="connsiteY9" fmla="*/ 6430320 h 6433552"/>
              <a:gd name="connsiteX10" fmla="*/ 7149875 w 7688439"/>
              <a:gd name="connsiteY10" fmla="*/ 6433518 h 6433552"/>
              <a:gd name="connsiteX0" fmla="*/ 7149875 w 7664186"/>
              <a:gd name="connsiteY0" fmla="*/ 6433518 h 6433552"/>
              <a:gd name="connsiteX1" fmla="*/ 6560587 w 7664186"/>
              <a:gd name="connsiteY1" fmla="*/ 6424418 h 6433552"/>
              <a:gd name="connsiteX2" fmla="*/ 995539 w 7664186"/>
              <a:gd name="connsiteY2" fmla="*/ 6393888 h 6433552"/>
              <a:gd name="connsiteX3" fmla="*/ 7757 w 7664186"/>
              <a:gd name="connsiteY3" fmla="*/ 6365104 h 6433552"/>
              <a:gd name="connsiteX4" fmla="*/ 49895 w 7664186"/>
              <a:gd name="connsiteY4" fmla="*/ 40219 h 6433552"/>
              <a:gd name="connsiteX5" fmla="*/ 241539 w 7664186"/>
              <a:gd name="connsiteY5" fmla="*/ 0 h 6433552"/>
              <a:gd name="connsiteX6" fmla="*/ 6439076 w 7664186"/>
              <a:gd name="connsiteY6" fmla="*/ 28166 h 6433552"/>
              <a:gd name="connsiteX7" fmla="*/ 7639227 w 7664186"/>
              <a:gd name="connsiteY7" fmla="*/ 58697 h 6433552"/>
              <a:gd name="connsiteX8" fmla="*/ 7567789 w 7664186"/>
              <a:gd name="connsiteY8" fmla="*/ 6302294 h 6433552"/>
              <a:gd name="connsiteX9" fmla="*/ 7402081 w 7664186"/>
              <a:gd name="connsiteY9" fmla="*/ 6430320 h 6433552"/>
              <a:gd name="connsiteX10" fmla="*/ 7149875 w 7664186"/>
              <a:gd name="connsiteY10" fmla="*/ 6433518 h 6433552"/>
              <a:gd name="connsiteX0" fmla="*/ 7149875 w 7657158"/>
              <a:gd name="connsiteY0" fmla="*/ 6433518 h 6433552"/>
              <a:gd name="connsiteX1" fmla="*/ 6560587 w 7657158"/>
              <a:gd name="connsiteY1" fmla="*/ 6424418 h 6433552"/>
              <a:gd name="connsiteX2" fmla="*/ 995539 w 7657158"/>
              <a:gd name="connsiteY2" fmla="*/ 6393888 h 6433552"/>
              <a:gd name="connsiteX3" fmla="*/ 7757 w 7657158"/>
              <a:gd name="connsiteY3" fmla="*/ 6365104 h 6433552"/>
              <a:gd name="connsiteX4" fmla="*/ 49895 w 7657158"/>
              <a:gd name="connsiteY4" fmla="*/ 40219 h 6433552"/>
              <a:gd name="connsiteX5" fmla="*/ 241539 w 7657158"/>
              <a:gd name="connsiteY5" fmla="*/ 0 h 6433552"/>
              <a:gd name="connsiteX6" fmla="*/ 6439076 w 7657158"/>
              <a:gd name="connsiteY6" fmla="*/ 28166 h 6433552"/>
              <a:gd name="connsiteX7" fmla="*/ 7639227 w 7657158"/>
              <a:gd name="connsiteY7" fmla="*/ 58697 h 6433552"/>
              <a:gd name="connsiteX8" fmla="*/ 7567789 w 7657158"/>
              <a:gd name="connsiteY8" fmla="*/ 6302294 h 6433552"/>
              <a:gd name="connsiteX9" fmla="*/ 7402081 w 7657158"/>
              <a:gd name="connsiteY9" fmla="*/ 6430320 h 6433552"/>
              <a:gd name="connsiteX10" fmla="*/ 7149875 w 7657158"/>
              <a:gd name="connsiteY10" fmla="*/ 6433518 h 6433552"/>
              <a:gd name="connsiteX0" fmla="*/ 7149875 w 7661310"/>
              <a:gd name="connsiteY0" fmla="*/ 6433518 h 6452113"/>
              <a:gd name="connsiteX1" fmla="*/ 6560587 w 7661310"/>
              <a:gd name="connsiteY1" fmla="*/ 6424418 h 6452113"/>
              <a:gd name="connsiteX2" fmla="*/ 995539 w 7661310"/>
              <a:gd name="connsiteY2" fmla="*/ 6393888 h 6452113"/>
              <a:gd name="connsiteX3" fmla="*/ 7757 w 7661310"/>
              <a:gd name="connsiteY3" fmla="*/ 6365104 h 6452113"/>
              <a:gd name="connsiteX4" fmla="*/ 49895 w 7661310"/>
              <a:gd name="connsiteY4" fmla="*/ 40219 h 6452113"/>
              <a:gd name="connsiteX5" fmla="*/ 241539 w 7661310"/>
              <a:gd name="connsiteY5" fmla="*/ 0 h 6452113"/>
              <a:gd name="connsiteX6" fmla="*/ 6439076 w 7661310"/>
              <a:gd name="connsiteY6" fmla="*/ 28166 h 6452113"/>
              <a:gd name="connsiteX7" fmla="*/ 7639227 w 7661310"/>
              <a:gd name="connsiteY7" fmla="*/ 58697 h 6452113"/>
              <a:gd name="connsiteX8" fmla="*/ 7589645 w 7661310"/>
              <a:gd name="connsiteY8" fmla="*/ 6366021 h 6452113"/>
              <a:gd name="connsiteX9" fmla="*/ 7402081 w 7661310"/>
              <a:gd name="connsiteY9" fmla="*/ 6430320 h 6452113"/>
              <a:gd name="connsiteX10" fmla="*/ 7149875 w 7661310"/>
              <a:gd name="connsiteY10" fmla="*/ 6433518 h 6452113"/>
              <a:gd name="connsiteX0" fmla="*/ 7149875 w 7657523"/>
              <a:gd name="connsiteY0" fmla="*/ 6433518 h 6452112"/>
              <a:gd name="connsiteX1" fmla="*/ 6560587 w 7657523"/>
              <a:gd name="connsiteY1" fmla="*/ 6424418 h 6452112"/>
              <a:gd name="connsiteX2" fmla="*/ 995539 w 7657523"/>
              <a:gd name="connsiteY2" fmla="*/ 6393888 h 6452112"/>
              <a:gd name="connsiteX3" fmla="*/ 7757 w 7657523"/>
              <a:gd name="connsiteY3" fmla="*/ 6365104 h 6452112"/>
              <a:gd name="connsiteX4" fmla="*/ 49895 w 7657523"/>
              <a:gd name="connsiteY4" fmla="*/ 40219 h 6452112"/>
              <a:gd name="connsiteX5" fmla="*/ 241539 w 7657523"/>
              <a:gd name="connsiteY5" fmla="*/ 0 h 6452112"/>
              <a:gd name="connsiteX6" fmla="*/ 6439076 w 7657523"/>
              <a:gd name="connsiteY6" fmla="*/ 28166 h 6452112"/>
              <a:gd name="connsiteX7" fmla="*/ 7639227 w 7657523"/>
              <a:gd name="connsiteY7" fmla="*/ 58697 h 6452112"/>
              <a:gd name="connsiteX8" fmla="*/ 7589645 w 7657523"/>
              <a:gd name="connsiteY8" fmla="*/ 6366021 h 6452112"/>
              <a:gd name="connsiteX9" fmla="*/ 7402081 w 7657523"/>
              <a:gd name="connsiteY9" fmla="*/ 6430320 h 6452112"/>
              <a:gd name="connsiteX10" fmla="*/ 7149875 w 7657523"/>
              <a:gd name="connsiteY10" fmla="*/ 6433518 h 6452112"/>
              <a:gd name="connsiteX0" fmla="*/ 7149875 w 7639227"/>
              <a:gd name="connsiteY0" fmla="*/ 6433518 h 6452112"/>
              <a:gd name="connsiteX1" fmla="*/ 6560587 w 7639227"/>
              <a:gd name="connsiteY1" fmla="*/ 6424418 h 6452112"/>
              <a:gd name="connsiteX2" fmla="*/ 995539 w 7639227"/>
              <a:gd name="connsiteY2" fmla="*/ 6393888 h 6452112"/>
              <a:gd name="connsiteX3" fmla="*/ 7757 w 7639227"/>
              <a:gd name="connsiteY3" fmla="*/ 6365104 h 6452112"/>
              <a:gd name="connsiteX4" fmla="*/ 49895 w 7639227"/>
              <a:gd name="connsiteY4" fmla="*/ 40219 h 6452112"/>
              <a:gd name="connsiteX5" fmla="*/ 241539 w 7639227"/>
              <a:gd name="connsiteY5" fmla="*/ 0 h 6452112"/>
              <a:gd name="connsiteX6" fmla="*/ 6439076 w 7639227"/>
              <a:gd name="connsiteY6" fmla="*/ 28166 h 6452112"/>
              <a:gd name="connsiteX7" fmla="*/ 7639227 w 7639227"/>
              <a:gd name="connsiteY7" fmla="*/ 58697 h 6452112"/>
              <a:gd name="connsiteX8" fmla="*/ 7589645 w 7639227"/>
              <a:gd name="connsiteY8" fmla="*/ 6366021 h 6452112"/>
              <a:gd name="connsiteX9" fmla="*/ 7402081 w 7639227"/>
              <a:gd name="connsiteY9" fmla="*/ 6430320 h 6452112"/>
              <a:gd name="connsiteX10" fmla="*/ 7149875 w 7639227"/>
              <a:gd name="connsiteY10" fmla="*/ 6433518 h 6452112"/>
              <a:gd name="connsiteX0" fmla="*/ 7149875 w 7641711"/>
              <a:gd name="connsiteY0" fmla="*/ 6433518 h 6473199"/>
              <a:gd name="connsiteX1" fmla="*/ 6560587 w 7641711"/>
              <a:gd name="connsiteY1" fmla="*/ 6424418 h 6473199"/>
              <a:gd name="connsiteX2" fmla="*/ 995539 w 7641711"/>
              <a:gd name="connsiteY2" fmla="*/ 6393888 h 6473199"/>
              <a:gd name="connsiteX3" fmla="*/ 7757 w 7641711"/>
              <a:gd name="connsiteY3" fmla="*/ 6365104 h 6473199"/>
              <a:gd name="connsiteX4" fmla="*/ 49895 w 7641711"/>
              <a:gd name="connsiteY4" fmla="*/ 40219 h 6473199"/>
              <a:gd name="connsiteX5" fmla="*/ 241539 w 7641711"/>
              <a:gd name="connsiteY5" fmla="*/ 0 h 6473199"/>
              <a:gd name="connsiteX6" fmla="*/ 6439076 w 7641711"/>
              <a:gd name="connsiteY6" fmla="*/ 28166 h 6473199"/>
              <a:gd name="connsiteX7" fmla="*/ 7639227 w 7641711"/>
              <a:gd name="connsiteY7" fmla="*/ 58697 h 6473199"/>
              <a:gd name="connsiteX8" fmla="*/ 7618786 w 7641711"/>
              <a:gd name="connsiteY8" fmla="*/ 6397885 h 6473199"/>
              <a:gd name="connsiteX9" fmla="*/ 7402081 w 7641711"/>
              <a:gd name="connsiteY9" fmla="*/ 6430320 h 6473199"/>
              <a:gd name="connsiteX10" fmla="*/ 7149875 w 7641711"/>
              <a:gd name="connsiteY10" fmla="*/ 6433518 h 6473199"/>
              <a:gd name="connsiteX0" fmla="*/ 7149875 w 7641711"/>
              <a:gd name="connsiteY0" fmla="*/ 6433518 h 6438168"/>
              <a:gd name="connsiteX1" fmla="*/ 6560587 w 7641711"/>
              <a:gd name="connsiteY1" fmla="*/ 6424418 h 6438168"/>
              <a:gd name="connsiteX2" fmla="*/ 995539 w 7641711"/>
              <a:gd name="connsiteY2" fmla="*/ 6393888 h 6438168"/>
              <a:gd name="connsiteX3" fmla="*/ 7757 w 7641711"/>
              <a:gd name="connsiteY3" fmla="*/ 6365104 h 6438168"/>
              <a:gd name="connsiteX4" fmla="*/ 49895 w 7641711"/>
              <a:gd name="connsiteY4" fmla="*/ 40219 h 6438168"/>
              <a:gd name="connsiteX5" fmla="*/ 241539 w 7641711"/>
              <a:gd name="connsiteY5" fmla="*/ 0 h 6438168"/>
              <a:gd name="connsiteX6" fmla="*/ 6439076 w 7641711"/>
              <a:gd name="connsiteY6" fmla="*/ 28166 h 6438168"/>
              <a:gd name="connsiteX7" fmla="*/ 7639227 w 7641711"/>
              <a:gd name="connsiteY7" fmla="*/ 58697 h 6438168"/>
              <a:gd name="connsiteX8" fmla="*/ 7618786 w 7641711"/>
              <a:gd name="connsiteY8" fmla="*/ 6397885 h 6438168"/>
              <a:gd name="connsiteX9" fmla="*/ 7402081 w 7641711"/>
              <a:gd name="connsiteY9" fmla="*/ 6430320 h 6438168"/>
              <a:gd name="connsiteX10" fmla="*/ 7149875 w 7641711"/>
              <a:gd name="connsiteY10" fmla="*/ 6433518 h 643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41711" h="6438168">
                <a:moveTo>
                  <a:pt x="7149875" y="6433518"/>
                </a:moveTo>
                <a:cubicBezTo>
                  <a:pt x="6975114" y="6433129"/>
                  <a:pt x="6756136" y="6429491"/>
                  <a:pt x="6560587" y="6424418"/>
                </a:cubicBezTo>
                <a:lnTo>
                  <a:pt x="995539" y="6393888"/>
                </a:lnTo>
                <a:lnTo>
                  <a:pt x="7757" y="6365104"/>
                </a:lnTo>
                <a:cubicBezTo>
                  <a:pt x="-20334" y="4216169"/>
                  <a:pt x="35849" y="2148514"/>
                  <a:pt x="49895" y="40219"/>
                </a:cubicBezTo>
                <a:lnTo>
                  <a:pt x="241539" y="0"/>
                </a:lnTo>
                <a:lnTo>
                  <a:pt x="6439076" y="28166"/>
                </a:lnTo>
                <a:cubicBezTo>
                  <a:pt x="6939139" y="58697"/>
                  <a:pt x="7296327" y="28165"/>
                  <a:pt x="7639227" y="58697"/>
                </a:cubicBezTo>
                <a:cubicBezTo>
                  <a:pt x="7638435" y="2070139"/>
                  <a:pt x="7653203" y="4107561"/>
                  <a:pt x="7618786" y="6397885"/>
                </a:cubicBezTo>
                <a:cubicBezTo>
                  <a:pt x="7625166" y="6478264"/>
                  <a:pt x="7566387" y="6409966"/>
                  <a:pt x="7402081" y="6430320"/>
                </a:cubicBezTo>
                <a:cubicBezTo>
                  <a:pt x="7343671" y="6432816"/>
                  <a:pt x="7254732" y="6433752"/>
                  <a:pt x="7149875" y="643351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C721ADC-047A-4E29-9DEA-D8BE444A4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1884" y="801858"/>
            <a:ext cx="3644499" cy="336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20ABFE-C0A2-A29B-83BE-088A84FBE89B}"/>
              </a:ext>
            </a:extLst>
          </p:cNvPr>
          <p:cNvSpPr txBox="1"/>
          <p:nvPr/>
        </p:nvSpPr>
        <p:spPr>
          <a:xfrm>
            <a:off x="5279911" y="2529166"/>
            <a:ext cx="108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Menu et création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F491FD8-D722-F936-6474-68F60F88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58" y="795904"/>
            <a:ext cx="3644499" cy="349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25903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BD2A7128-270D-45DD-B0C7-24FF46222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61734980-3A14-4021-8D8C-42AC55C39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574"/>
            <a:ext cx="6364515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  <a:gd name="connsiteX0" fmla="*/ 7430701 w 7520786"/>
              <a:gd name="connsiteY0" fmla="*/ 6858000 h 6858000"/>
              <a:gd name="connsiteX1" fmla="*/ 0 w 7520786"/>
              <a:gd name="connsiteY1" fmla="*/ 6858000 h 6858000"/>
              <a:gd name="connsiteX2" fmla="*/ 0 w 7520786"/>
              <a:gd name="connsiteY2" fmla="*/ 0 h 6858000"/>
              <a:gd name="connsiteX3" fmla="*/ 7505795 w 7520786"/>
              <a:gd name="connsiteY3" fmla="*/ 0 h 6858000"/>
              <a:gd name="connsiteX4" fmla="*/ 7520785 w 7520786"/>
              <a:gd name="connsiteY4" fmla="*/ 379063 h 6858000"/>
              <a:gd name="connsiteX5" fmla="*/ 7433327 w 7520786"/>
              <a:gd name="connsiteY5" fmla="*/ 6803646 h 6858000"/>
              <a:gd name="connsiteX6" fmla="*/ 7430701 w 752078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0786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384101" y="2164699"/>
                  <a:pt x="7521128" y="5461844"/>
                  <a:pt x="7433327" y="6803646"/>
                </a:cubicBezTo>
                <a:lnTo>
                  <a:pt x="7430701" y="6858000"/>
                </a:ln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31" name="Freeform: Shape 5130">
            <a:extLst>
              <a:ext uri="{FF2B5EF4-FFF2-40B4-BE49-F238E27FC236}">
                <a16:creationId xmlns:a16="http://schemas.microsoft.com/office/drawing/2014/main" id="{41D7BE2F-D450-4BB9-88A4-89117A39D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3803">
            <a:off x="6669115" y="667365"/>
            <a:ext cx="4710726" cy="2337444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3222 w 1217951"/>
              <a:gd name="connsiteY0" fmla="*/ 893096 h 893096"/>
              <a:gd name="connsiteX1" fmla="*/ 815627 w 1217951"/>
              <a:gd name="connsiteY1" fmla="*/ 823182 h 893096"/>
              <a:gd name="connsiteX2" fmla="*/ 1174433 w 1217951"/>
              <a:gd name="connsiteY2" fmla="*/ 650399 h 893096"/>
              <a:gd name="connsiteX3" fmla="*/ 1173386 w 1217951"/>
              <a:gd name="connsiteY3" fmla="*/ 212820 h 893096"/>
              <a:gd name="connsiteX4" fmla="*/ 952921 w 1217951"/>
              <a:gd name="connsiteY4" fmla="*/ 42449 h 893096"/>
              <a:gd name="connsiteX5" fmla="*/ 454058 w 1217951"/>
              <a:gd name="connsiteY5" fmla="*/ 52514 h 893096"/>
              <a:gd name="connsiteX6" fmla="*/ 1906 w 1217951"/>
              <a:gd name="connsiteY6" fmla="*/ 615251 h 893096"/>
              <a:gd name="connsiteX7" fmla="*/ 540259 w 1217951"/>
              <a:gd name="connsiteY7" fmla="*/ 757269 h 893096"/>
              <a:gd name="connsiteX8" fmla="*/ 623222 w 1217951"/>
              <a:gd name="connsiteY8" fmla="*/ 893096 h 893096"/>
              <a:gd name="connsiteX0" fmla="*/ 623222 w 1220978"/>
              <a:gd name="connsiteY0" fmla="*/ 893096 h 893096"/>
              <a:gd name="connsiteX1" fmla="*/ 815627 w 1220978"/>
              <a:gd name="connsiteY1" fmla="*/ 823182 h 893096"/>
              <a:gd name="connsiteX2" fmla="*/ 1174433 w 1220978"/>
              <a:gd name="connsiteY2" fmla="*/ 650399 h 893096"/>
              <a:gd name="connsiteX3" fmla="*/ 1173386 w 1220978"/>
              <a:gd name="connsiteY3" fmla="*/ 212820 h 893096"/>
              <a:gd name="connsiteX4" fmla="*/ 952921 w 1220978"/>
              <a:gd name="connsiteY4" fmla="*/ 42449 h 893096"/>
              <a:gd name="connsiteX5" fmla="*/ 454058 w 1220978"/>
              <a:gd name="connsiteY5" fmla="*/ 52514 h 893096"/>
              <a:gd name="connsiteX6" fmla="*/ 1906 w 1220978"/>
              <a:gd name="connsiteY6" fmla="*/ 615251 h 893096"/>
              <a:gd name="connsiteX7" fmla="*/ 540259 w 1220978"/>
              <a:gd name="connsiteY7" fmla="*/ 757269 h 893096"/>
              <a:gd name="connsiteX8" fmla="*/ 623222 w 1220978"/>
              <a:gd name="connsiteY8" fmla="*/ 893096 h 893096"/>
              <a:gd name="connsiteX0" fmla="*/ 624315 w 1222071"/>
              <a:gd name="connsiteY0" fmla="*/ 871608 h 871608"/>
              <a:gd name="connsiteX1" fmla="*/ 816720 w 1222071"/>
              <a:gd name="connsiteY1" fmla="*/ 801694 h 871608"/>
              <a:gd name="connsiteX2" fmla="*/ 1175526 w 1222071"/>
              <a:gd name="connsiteY2" fmla="*/ 628911 h 871608"/>
              <a:gd name="connsiteX3" fmla="*/ 1174479 w 1222071"/>
              <a:gd name="connsiteY3" fmla="*/ 191332 h 871608"/>
              <a:gd name="connsiteX4" fmla="*/ 954014 w 1222071"/>
              <a:gd name="connsiteY4" fmla="*/ 20961 h 871608"/>
              <a:gd name="connsiteX5" fmla="*/ 455151 w 1222071"/>
              <a:gd name="connsiteY5" fmla="*/ 31026 h 871608"/>
              <a:gd name="connsiteX6" fmla="*/ 2999 w 1222071"/>
              <a:gd name="connsiteY6" fmla="*/ 593763 h 871608"/>
              <a:gd name="connsiteX7" fmla="*/ 541352 w 1222071"/>
              <a:gd name="connsiteY7" fmla="*/ 735781 h 871608"/>
              <a:gd name="connsiteX8" fmla="*/ 624315 w 1222071"/>
              <a:gd name="connsiteY8" fmla="*/ 871608 h 871608"/>
              <a:gd name="connsiteX0" fmla="*/ 624980 w 1222736"/>
              <a:gd name="connsiteY0" fmla="*/ 870777 h 870777"/>
              <a:gd name="connsiteX1" fmla="*/ 817385 w 1222736"/>
              <a:gd name="connsiteY1" fmla="*/ 800863 h 870777"/>
              <a:gd name="connsiteX2" fmla="*/ 1176191 w 1222736"/>
              <a:gd name="connsiteY2" fmla="*/ 628080 h 870777"/>
              <a:gd name="connsiteX3" fmla="*/ 1175144 w 1222736"/>
              <a:gd name="connsiteY3" fmla="*/ 190501 h 870777"/>
              <a:gd name="connsiteX4" fmla="*/ 954679 w 1222736"/>
              <a:gd name="connsiteY4" fmla="*/ 20130 h 870777"/>
              <a:gd name="connsiteX5" fmla="*/ 414382 w 1222736"/>
              <a:gd name="connsiteY5" fmla="*/ 31976 h 870777"/>
              <a:gd name="connsiteX6" fmla="*/ 3664 w 1222736"/>
              <a:gd name="connsiteY6" fmla="*/ 592932 h 870777"/>
              <a:gd name="connsiteX7" fmla="*/ 542017 w 1222736"/>
              <a:gd name="connsiteY7" fmla="*/ 734950 h 870777"/>
              <a:gd name="connsiteX8" fmla="*/ 624980 w 1222736"/>
              <a:gd name="connsiteY8" fmla="*/ 870777 h 870777"/>
              <a:gd name="connsiteX0" fmla="*/ 624943 w 1222699"/>
              <a:gd name="connsiteY0" fmla="*/ 884146 h 884146"/>
              <a:gd name="connsiteX1" fmla="*/ 817348 w 1222699"/>
              <a:gd name="connsiteY1" fmla="*/ 814232 h 884146"/>
              <a:gd name="connsiteX2" fmla="*/ 1176154 w 1222699"/>
              <a:gd name="connsiteY2" fmla="*/ 641449 h 884146"/>
              <a:gd name="connsiteX3" fmla="*/ 1175107 w 1222699"/>
              <a:gd name="connsiteY3" fmla="*/ 203870 h 884146"/>
              <a:gd name="connsiteX4" fmla="*/ 954642 w 1222699"/>
              <a:gd name="connsiteY4" fmla="*/ 33499 h 884146"/>
              <a:gd name="connsiteX5" fmla="*/ 414345 w 1222699"/>
              <a:gd name="connsiteY5" fmla="*/ 45345 h 884146"/>
              <a:gd name="connsiteX6" fmla="*/ 3627 w 1222699"/>
              <a:gd name="connsiteY6" fmla="*/ 606301 h 884146"/>
              <a:gd name="connsiteX7" fmla="*/ 541980 w 1222699"/>
              <a:gd name="connsiteY7" fmla="*/ 748319 h 884146"/>
              <a:gd name="connsiteX8" fmla="*/ 624943 w 1222699"/>
              <a:gd name="connsiteY8" fmla="*/ 884146 h 884146"/>
              <a:gd name="connsiteX0" fmla="*/ 623477 w 1218278"/>
              <a:gd name="connsiteY0" fmla="*/ 904314 h 904314"/>
              <a:gd name="connsiteX1" fmla="*/ 815882 w 1218278"/>
              <a:gd name="connsiteY1" fmla="*/ 834400 h 904314"/>
              <a:gd name="connsiteX2" fmla="*/ 1174688 w 1218278"/>
              <a:gd name="connsiteY2" fmla="*/ 661617 h 904314"/>
              <a:gd name="connsiteX3" fmla="*/ 1173641 w 1218278"/>
              <a:gd name="connsiteY3" fmla="*/ 224038 h 904314"/>
              <a:gd name="connsiteX4" fmla="*/ 951744 w 1218278"/>
              <a:gd name="connsiteY4" fmla="*/ 29185 h 904314"/>
              <a:gd name="connsiteX5" fmla="*/ 412879 w 1218278"/>
              <a:gd name="connsiteY5" fmla="*/ 65513 h 904314"/>
              <a:gd name="connsiteX6" fmla="*/ 2161 w 1218278"/>
              <a:gd name="connsiteY6" fmla="*/ 626469 h 904314"/>
              <a:gd name="connsiteX7" fmla="*/ 540514 w 1218278"/>
              <a:gd name="connsiteY7" fmla="*/ 768487 h 904314"/>
              <a:gd name="connsiteX8" fmla="*/ 623477 w 1218278"/>
              <a:gd name="connsiteY8" fmla="*/ 904314 h 904314"/>
              <a:gd name="connsiteX0" fmla="*/ 630807 w 1225608"/>
              <a:gd name="connsiteY0" fmla="*/ 904314 h 904314"/>
              <a:gd name="connsiteX1" fmla="*/ 823212 w 1225608"/>
              <a:gd name="connsiteY1" fmla="*/ 834400 h 904314"/>
              <a:gd name="connsiteX2" fmla="*/ 1182018 w 1225608"/>
              <a:gd name="connsiteY2" fmla="*/ 661617 h 904314"/>
              <a:gd name="connsiteX3" fmla="*/ 1180971 w 1225608"/>
              <a:gd name="connsiteY3" fmla="*/ 224038 h 904314"/>
              <a:gd name="connsiteX4" fmla="*/ 959074 w 1225608"/>
              <a:gd name="connsiteY4" fmla="*/ 29185 h 904314"/>
              <a:gd name="connsiteX5" fmla="*/ 420209 w 1225608"/>
              <a:gd name="connsiteY5" fmla="*/ 65513 h 904314"/>
              <a:gd name="connsiteX6" fmla="*/ 9491 w 1225608"/>
              <a:gd name="connsiteY6" fmla="*/ 626469 h 904314"/>
              <a:gd name="connsiteX7" fmla="*/ 547844 w 1225608"/>
              <a:gd name="connsiteY7" fmla="*/ 768487 h 904314"/>
              <a:gd name="connsiteX8" fmla="*/ 630807 w 1225608"/>
              <a:gd name="connsiteY8" fmla="*/ 904314 h 904314"/>
              <a:gd name="connsiteX0" fmla="*/ 631450 w 1226251"/>
              <a:gd name="connsiteY0" fmla="*/ 896948 h 896948"/>
              <a:gd name="connsiteX1" fmla="*/ 823855 w 1226251"/>
              <a:gd name="connsiteY1" fmla="*/ 827034 h 896948"/>
              <a:gd name="connsiteX2" fmla="*/ 1182661 w 1226251"/>
              <a:gd name="connsiteY2" fmla="*/ 654251 h 896948"/>
              <a:gd name="connsiteX3" fmla="*/ 1181614 w 1226251"/>
              <a:gd name="connsiteY3" fmla="*/ 216672 h 896948"/>
              <a:gd name="connsiteX4" fmla="*/ 959717 w 1226251"/>
              <a:gd name="connsiteY4" fmla="*/ 21819 h 896948"/>
              <a:gd name="connsiteX5" fmla="*/ 420852 w 1226251"/>
              <a:gd name="connsiteY5" fmla="*/ 58147 h 896948"/>
              <a:gd name="connsiteX6" fmla="*/ 10134 w 1226251"/>
              <a:gd name="connsiteY6" fmla="*/ 619103 h 896948"/>
              <a:gd name="connsiteX7" fmla="*/ 548487 w 1226251"/>
              <a:gd name="connsiteY7" fmla="*/ 761121 h 896948"/>
              <a:gd name="connsiteX8" fmla="*/ 631450 w 1226251"/>
              <a:gd name="connsiteY8" fmla="*/ 896948 h 896948"/>
              <a:gd name="connsiteX0" fmla="*/ 631450 w 1240153"/>
              <a:gd name="connsiteY0" fmla="*/ 896948 h 896948"/>
              <a:gd name="connsiteX1" fmla="*/ 823855 w 1240153"/>
              <a:gd name="connsiteY1" fmla="*/ 827034 h 896948"/>
              <a:gd name="connsiteX2" fmla="*/ 1182661 w 1240153"/>
              <a:gd name="connsiteY2" fmla="*/ 654251 h 896948"/>
              <a:gd name="connsiteX3" fmla="*/ 1217456 w 1240153"/>
              <a:gd name="connsiteY3" fmla="*/ 220742 h 896948"/>
              <a:gd name="connsiteX4" fmla="*/ 959717 w 1240153"/>
              <a:gd name="connsiteY4" fmla="*/ 21819 h 896948"/>
              <a:gd name="connsiteX5" fmla="*/ 420852 w 1240153"/>
              <a:gd name="connsiteY5" fmla="*/ 58147 h 896948"/>
              <a:gd name="connsiteX6" fmla="*/ 10134 w 1240153"/>
              <a:gd name="connsiteY6" fmla="*/ 619103 h 896948"/>
              <a:gd name="connsiteX7" fmla="*/ 548487 w 1240153"/>
              <a:gd name="connsiteY7" fmla="*/ 761121 h 896948"/>
              <a:gd name="connsiteX8" fmla="*/ 631450 w 1240153"/>
              <a:gd name="connsiteY8" fmla="*/ 896948 h 896948"/>
              <a:gd name="connsiteX0" fmla="*/ 631450 w 1262945"/>
              <a:gd name="connsiteY0" fmla="*/ 896948 h 896948"/>
              <a:gd name="connsiteX1" fmla="*/ 823855 w 1262945"/>
              <a:gd name="connsiteY1" fmla="*/ 827034 h 896948"/>
              <a:gd name="connsiteX2" fmla="*/ 1182661 w 1262945"/>
              <a:gd name="connsiteY2" fmla="*/ 654251 h 896948"/>
              <a:gd name="connsiteX3" fmla="*/ 1247134 w 1262945"/>
              <a:gd name="connsiteY3" fmla="*/ 220869 h 896948"/>
              <a:gd name="connsiteX4" fmla="*/ 959717 w 1262945"/>
              <a:gd name="connsiteY4" fmla="*/ 21819 h 896948"/>
              <a:gd name="connsiteX5" fmla="*/ 420852 w 1262945"/>
              <a:gd name="connsiteY5" fmla="*/ 58147 h 896948"/>
              <a:gd name="connsiteX6" fmla="*/ 10134 w 1262945"/>
              <a:gd name="connsiteY6" fmla="*/ 619103 h 896948"/>
              <a:gd name="connsiteX7" fmla="*/ 548487 w 1262945"/>
              <a:gd name="connsiteY7" fmla="*/ 761121 h 896948"/>
              <a:gd name="connsiteX8" fmla="*/ 631450 w 1262945"/>
              <a:gd name="connsiteY8" fmla="*/ 896948 h 896948"/>
              <a:gd name="connsiteX0" fmla="*/ 631450 w 1268586"/>
              <a:gd name="connsiteY0" fmla="*/ 896948 h 896948"/>
              <a:gd name="connsiteX1" fmla="*/ 823855 w 1268586"/>
              <a:gd name="connsiteY1" fmla="*/ 827034 h 896948"/>
              <a:gd name="connsiteX2" fmla="*/ 1200296 w 1268586"/>
              <a:gd name="connsiteY2" fmla="*/ 651389 h 896948"/>
              <a:gd name="connsiteX3" fmla="*/ 1247134 w 1268586"/>
              <a:gd name="connsiteY3" fmla="*/ 220869 h 896948"/>
              <a:gd name="connsiteX4" fmla="*/ 959717 w 1268586"/>
              <a:gd name="connsiteY4" fmla="*/ 21819 h 896948"/>
              <a:gd name="connsiteX5" fmla="*/ 420852 w 1268586"/>
              <a:gd name="connsiteY5" fmla="*/ 58147 h 896948"/>
              <a:gd name="connsiteX6" fmla="*/ 10134 w 1268586"/>
              <a:gd name="connsiteY6" fmla="*/ 619103 h 896948"/>
              <a:gd name="connsiteX7" fmla="*/ 548487 w 1268586"/>
              <a:gd name="connsiteY7" fmla="*/ 761121 h 896948"/>
              <a:gd name="connsiteX8" fmla="*/ 631450 w 1268586"/>
              <a:gd name="connsiteY8" fmla="*/ 896948 h 896948"/>
              <a:gd name="connsiteX0" fmla="*/ 631450 w 1268586"/>
              <a:gd name="connsiteY0" fmla="*/ 896948 h 896948"/>
              <a:gd name="connsiteX1" fmla="*/ 823855 w 1268586"/>
              <a:gd name="connsiteY1" fmla="*/ 827034 h 896948"/>
              <a:gd name="connsiteX2" fmla="*/ 1200296 w 1268586"/>
              <a:gd name="connsiteY2" fmla="*/ 651389 h 896948"/>
              <a:gd name="connsiteX3" fmla="*/ 1247134 w 1268586"/>
              <a:gd name="connsiteY3" fmla="*/ 220869 h 896948"/>
              <a:gd name="connsiteX4" fmla="*/ 959717 w 1268586"/>
              <a:gd name="connsiteY4" fmla="*/ 21819 h 896948"/>
              <a:gd name="connsiteX5" fmla="*/ 420852 w 1268586"/>
              <a:gd name="connsiteY5" fmla="*/ 58147 h 896948"/>
              <a:gd name="connsiteX6" fmla="*/ 10134 w 1268586"/>
              <a:gd name="connsiteY6" fmla="*/ 619103 h 896948"/>
              <a:gd name="connsiteX7" fmla="*/ 548487 w 1268586"/>
              <a:gd name="connsiteY7" fmla="*/ 761121 h 896948"/>
              <a:gd name="connsiteX8" fmla="*/ 631450 w 1268586"/>
              <a:gd name="connsiteY8" fmla="*/ 896948 h 896948"/>
              <a:gd name="connsiteX0" fmla="*/ 631450 w 1268586"/>
              <a:gd name="connsiteY0" fmla="*/ 896948 h 896948"/>
              <a:gd name="connsiteX1" fmla="*/ 823855 w 1268586"/>
              <a:gd name="connsiteY1" fmla="*/ 827034 h 896948"/>
              <a:gd name="connsiteX2" fmla="*/ 1200296 w 1268586"/>
              <a:gd name="connsiteY2" fmla="*/ 651389 h 896948"/>
              <a:gd name="connsiteX3" fmla="*/ 1247134 w 1268586"/>
              <a:gd name="connsiteY3" fmla="*/ 220869 h 896948"/>
              <a:gd name="connsiteX4" fmla="*/ 959717 w 1268586"/>
              <a:gd name="connsiteY4" fmla="*/ 21819 h 896948"/>
              <a:gd name="connsiteX5" fmla="*/ 420852 w 1268586"/>
              <a:gd name="connsiteY5" fmla="*/ 58147 h 896948"/>
              <a:gd name="connsiteX6" fmla="*/ 10134 w 1268586"/>
              <a:gd name="connsiteY6" fmla="*/ 619103 h 896948"/>
              <a:gd name="connsiteX7" fmla="*/ 543467 w 1268586"/>
              <a:gd name="connsiteY7" fmla="*/ 776764 h 896948"/>
              <a:gd name="connsiteX8" fmla="*/ 631450 w 1268586"/>
              <a:gd name="connsiteY8" fmla="*/ 896948 h 896948"/>
              <a:gd name="connsiteX0" fmla="*/ 613559 w 1250695"/>
              <a:gd name="connsiteY0" fmla="*/ 904135 h 904135"/>
              <a:gd name="connsiteX1" fmla="*/ 805964 w 1250695"/>
              <a:gd name="connsiteY1" fmla="*/ 834221 h 904135"/>
              <a:gd name="connsiteX2" fmla="*/ 1182405 w 1250695"/>
              <a:gd name="connsiteY2" fmla="*/ 658576 h 904135"/>
              <a:gd name="connsiteX3" fmla="*/ 1229243 w 1250695"/>
              <a:gd name="connsiteY3" fmla="*/ 228056 h 904135"/>
              <a:gd name="connsiteX4" fmla="*/ 941826 w 1250695"/>
              <a:gd name="connsiteY4" fmla="*/ 29006 h 904135"/>
              <a:gd name="connsiteX5" fmla="*/ 402961 w 1250695"/>
              <a:gd name="connsiteY5" fmla="*/ 65334 h 904135"/>
              <a:gd name="connsiteX6" fmla="*/ 9878 w 1250695"/>
              <a:gd name="connsiteY6" fmla="*/ 623429 h 904135"/>
              <a:gd name="connsiteX7" fmla="*/ 525576 w 1250695"/>
              <a:gd name="connsiteY7" fmla="*/ 783951 h 904135"/>
              <a:gd name="connsiteX8" fmla="*/ 613559 w 1250695"/>
              <a:gd name="connsiteY8" fmla="*/ 904135 h 904135"/>
              <a:gd name="connsiteX0" fmla="*/ 606265 w 1243401"/>
              <a:gd name="connsiteY0" fmla="*/ 904135 h 904135"/>
              <a:gd name="connsiteX1" fmla="*/ 798670 w 1243401"/>
              <a:gd name="connsiteY1" fmla="*/ 834221 h 904135"/>
              <a:gd name="connsiteX2" fmla="*/ 1175111 w 1243401"/>
              <a:gd name="connsiteY2" fmla="*/ 658576 h 904135"/>
              <a:gd name="connsiteX3" fmla="*/ 1221949 w 1243401"/>
              <a:gd name="connsiteY3" fmla="*/ 228056 h 904135"/>
              <a:gd name="connsiteX4" fmla="*/ 934532 w 1243401"/>
              <a:gd name="connsiteY4" fmla="*/ 29006 h 904135"/>
              <a:gd name="connsiteX5" fmla="*/ 395667 w 1243401"/>
              <a:gd name="connsiteY5" fmla="*/ 65334 h 904135"/>
              <a:gd name="connsiteX6" fmla="*/ 2584 w 1243401"/>
              <a:gd name="connsiteY6" fmla="*/ 623429 h 904135"/>
              <a:gd name="connsiteX7" fmla="*/ 518282 w 1243401"/>
              <a:gd name="connsiteY7" fmla="*/ 783951 h 904135"/>
              <a:gd name="connsiteX8" fmla="*/ 606265 w 1243401"/>
              <a:gd name="connsiteY8" fmla="*/ 904135 h 904135"/>
              <a:gd name="connsiteX0" fmla="*/ 606265 w 1243401"/>
              <a:gd name="connsiteY0" fmla="*/ 904135 h 904135"/>
              <a:gd name="connsiteX1" fmla="*/ 798670 w 1243401"/>
              <a:gd name="connsiteY1" fmla="*/ 834221 h 904135"/>
              <a:gd name="connsiteX2" fmla="*/ 1175111 w 1243401"/>
              <a:gd name="connsiteY2" fmla="*/ 658576 h 904135"/>
              <a:gd name="connsiteX3" fmla="*/ 1221949 w 1243401"/>
              <a:gd name="connsiteY3" fmla="*/ 228056 h 904135"/>
              <a:gd name="connsiteX4" fmla="*/ 934532 w 1243401"/>
              <a:gd name="connsiteY4" fmla="*/ 29006 h 904135"/>
              <a:gd name="connsiteX5" fmla="*/ 395667 w 1243401"/>
              <a:gd name="connsiteY5" fmla="*/ 65334 h 904135"/>
              <a:gd name="connsiteX6" fmla="*/ 2584 w 1243401"/>
              <a:gd name="connsiteY6" fmla="*/ 623429 h 904135"/>
              <a:gd name="connsiteX7" fmla="*/ 518282 w 1243401"/>
              <a:gd name="connsiteY7" fmla="*/ 783951 h 904135"/>
              <a:gd name="connsiteX8" fmla="*/ 606265 w 1243401"/>
              <a:gd name="connsiteY8" fmla="*/ 904135 h 904135"/>
              <a:gd name="connsiteX0" fmla="*/ 606377 w 1243513"/>
              <a:gd name="connsiteY0" fmla="*/ 899488 h 899488"/>
              <a:gd name="connsiteX1" fmla="*/ 798782 w 1243513"/>
              <a:gd name="connsiteY1" fmla="*/ 829574 h 899488"/>
              <a:gd name="connsiteX2" fmla="*/ 1175223 w 1243513"/>
              <a:gd name="connsiteY2" fmla="*/ 653929 h 899488"/>
              <a:gd name="connsiteX3" fmla="*/ 1222061 w 1243513"/>
              <a:gd name="connsiteY3" fmla="*/ 223409 h 899488"/>
              <a:gd name="connsiteX4" fmla="*/ 934644 w 1243513"/>
              <a:gd name="connsiteY4" fmla="*/ 24359 h 899488"/>
              <a:gd name="connsiteX5" fmla="*/ 395779 w 1243513"/>
              <a:gd name="connsiteY5" fmla="*/ 60687 h 899488"/>
              <a:gd name="connsiteX6" fmla="*/ 2696 w 1243513"/>
              <a:gd name="connsiteY6" fmla="*/ 618782 h 899488"/>
              <a:gd name="connsiteX7" fmla="*/ 518394 w 1243513"/>
              <a:gd name="connsiteY7" fmla="*/ 779304 h 899488"/>
              <a:gd name="connsiteX8" fmla="*/ 606377 w 1243513"/>
              <a:gd name="connsiteY8" fmla="*/ 899488 h 899488"/>
              <a:gd name="connsiteX0" fmla="*/ 583723 w 1243513"/>
              <a:gd name="connsiteY0" fmla="*/ 917993 h 917993"/>
              <a:gd name="connsiteX1" fmla="*/ 798782 w 1243513"/>
              <a:gd name="connsiteY1" fmla="*/ 829574 h 917993"/>
              <a:gd name="connsiteX2" fmla="*/ 1175223 w 1243513"/>
              <a:gd name="connsiteY2" fmla="*/ 653929 h 917993"/>
              <a:gd name="connsiteX3" fmla="*/ 1222061 w 1243513"/>
              <a:gd name="connsiteY3" fmla="*/ 223409 h 917993"/>
              <a:gd name="connsiteX4" fmla="*/ 934644 w 1243513"/>
              <a:gd name="connsiteY4" fmla="*/ 24359 h 917993"/>
              <a:gd name="connsiteX5" fmla="*/ 395779 w 1243513"/>
              <a:gd name="connsiteY5" fmla="*/ 60687 h 917993"/>
              <a:gd name="connsiteX6" fmla="*/ 2696 w 1243513"/>
              <a:gd name="connsiteY6" fmla="*/ 618782 h 917993"/>
              <a:gd name="connsiteX7" fmla="*/ 518394 w 1243513"/>
              <a:gd name="connsiteY7" fmla="*/ 779304 h 917993"/>
              <a:gd name="connsiteX8" fmla="*/ 583723 w 1243513"/>
              <a:gd name="connsiteY8" fmla="*/ 917993 h 917993"/>
              <a:gd name="connsiteX0" fmla="*/ 583723 w 1243513"/>
              <a:gd name="connsiteY0" fmla="*/ 917993 h 917993"/>
              <a:gd name="connsiteX1" fmla="*/ 798782 w 1243513"/>
              <a:gd name="connsiteY1" fmla="*/ 829574 h 917993"/>
              <a:gd name="connsiteX2" fmla="*/ 1175223 w 1243513"/>
              <a:gd name="connsiteY2" fmla="*/ 653929 h 917993"/>
              <a:gd name="connsiteX3" fmla="*/ 1222061 w 1243513"/>
              <a:gd name="connsiteY3" fmla="*/ 223409 h 917993"/>
              <a:gd name="connsiteX4" fmla="*/ 934644 w 1243513"/>
              <a:gd name="connsiteY4" fmla="*/ 24359 h 917993"/>
              <a:gd name="connsiteX5" fmla="*/ 395779 w 1243513"/>
              <a:gd name="connsiteY5" fmla="*/ 60687 h 917993"/>
              <a:gd name="connsiteX6" fmla="*/ 2696 w 1243513"/>
              <a:gd name="connsiteY6" fmla="*/ 618782 h 917993"/>
              <a:gd name="connsiteX7" fmla="*/ 519825 w 1243513"/>
              <a:gd name="connsiteY7" fmla="*/ 803786 h 917993"/>
              <a:gd name="connsiteX8" fmla="*/ 583723 w 1243513"/>
              <a:gd name="connsiteY8" fmla="*/ 917993 h 917993"/>
              <a:gd name="connsiteX0" fmla="*/ 583723 w 1243513"/>
              <a:gd name="connsiteY0" fmla="*/ 917993 h 917993"/>
              <a:gd name="connsiteX1" fmla="*/ 798782 w 1243513"/>
              <a:gd name="connsiteY1" fmla="*/ 829574 h 917993"/>
              <a:gd name="connsiteX2" fmla="*/ 1175223 w 1243513"/>
              <a:gd name="connsiteY2" fmla="*/ 653929 h 917993"/>
              <a:gd name="connsiteX3" fmla="*/ 1222061 w 1243513"/>
              <a:gd name="connsiteY3" fmla="*/ 223409 h 917993"/>
              <a:gd name="connsiteX4" fmla="*/ 934644 w 1243513"/>
              <a:gd name="connsiteY4" fmla="*/ 24359 h 917993"/>
              <a:gd name="connsiteX5" fmla="*/ 395779 w 1243513"/>
              <a:gd name="connsiteY5" fmla="*/ 60687 h 917993"/>
              <a:gd name="connsiteX6" fmla="*/ 2696 w 1243513"/>
              <a:gd name="connsiteY6" fmla="*/ 618782 h 917993"/>
              <a:gd name="connsiteX7" fmla="*/ 519825 w 1243513"/>
              <a:gd name="connsiteY7" fmla="*/ 803786 h 917993"/>
              <a:gd name="connsiteX8" fmla="*/ 583723 w 1243513"/>
              <a:gd name="connsiteY8" fmla="*/ 917993 h 917993"/>
              <a:gd name="connsiteX0" fmla="*/ 583723 w 1232641"/>
              <a:gd name="connsiteY0" fmla="*/ 917993 h 917993"/>
              <a:gd name="connsiteX1" fmla="*/ 798782 w 1232641"/>
              <a:gd name="connsiteY1" fmla="*/ 829574 h 917993"/>
              <a:gd name="connsiteX2" fmla="*/ 1134836 w 1232641"/>
              <a:gd name="connsiteY2" fmla="*/ 659403 h 917993"/>
              <a:gd name="connsiteX3" fmla="*/ 1222061 w 1232641"/>
              <a:gd name="connsiteY3" fmla="*/ 223409 h 917993"/>
              <a:gd name="connsiteX4" fmla="*/ 934644 w 1232641"/>
              <a:gd name="connsiteY4" fmla="*/ 24359 h 917993"/>
              <a:gd name="connsiteX5" fmla="*/ 395779 w 1232641"/>
              <a:gd name="connsiteY5" fmla="*/ 60687 h 917993"/>
              <a:gd name="connsiteX6" fmla="*/ 2696 w 1232641"/>
              <a:gd name="connsiteY6" fmla="*/ 618782 h 917993"/>
              <a:gd name="connsiteX7" fmla="*/ 519825 w 1232641"/>
              <a:gd name="connsiteY7" fmla="*/ 803786 h 917993"/>
              <a:gd name="connsiteX8" fmla="*/ 583723 w 1232641"/>
              <a:gd name="connsiteY8" fmla="*/ 917993 h 917993"/>
              <a:gd name="connsiteX0" fmla="*/ 583723 w 1187264"/>
              <a:gd name="connsiteY0" fmla="*/ 917993 h 917993"/>
              <a:gd name="connsiteX1" fmla="*/ 798782 w 1187264"/>
              <a:gd name="connsiteY1" fmla="*/ 829574 h 917993"/>
              <a:gd name="connsiteX2" fmla="*/ 1134836 w 1187264"/>
              <a:gd name="connsiteY2" fmla="*/ 659403 h 917993"/>
              <a:gd name="connsiteX3" fmla="*/ 1166273 w 1187264"/>
              <a:gd name="connsiteY3" fmla="*/ 220655 h 917993"/>
              <a:gd name="connsiteX4" fmla="*/ 934644 w 1187264"/>
              <a:gd name="connsiteY4" fmla="*/ 24359 h 917993"/>
              <a:gd name="connsiteX5" fmla="*/ 395779 w 1187264"/>
              <a:gd name="connsiteY5" fmla="*/ 60687 h 917993"/>
              <a:gd name="connsiteX6" fmla="*/ 2696 w 1187264"/>
              <a:gd name="connsiteY6" fmla="*/ 618782 h 917993"/>
              <a:gd name="connsiteX7" fmla="*/ 519825 w 1187264"/>
              <a:gd name="connsiteY7" fmla="*/ 803786 h 917993"/>
              <a:gd name="connsiteX8" fmla="*/ 583723 w 1187264"/>
              <a:gd name="connsiteY8" fmla="*/ 917993 h 917993"/>
              <a:gd name="connsiteX0" fmla="*/ 583723 w 1177003"/>
              <a:gd name="connsiteY0" fmla="*/ 917993 h 917993"/>
              <a:gd name="connsiteX1" fmla="*/ 798782 w 1177003"/>
              <a:gd name="connsiteY1" fmla="*/ 829574 h 917993"/>
              <a:gd name="connsiteX2" fmla="*/ 1103676 w 1177003"/>
              <a:gd name="connsiteY2" fmla="*/ 637838 h 917993"/>
              <a:gd name="connsiteX3" fmla="*/ 1166273 w 1177003"/>
              <a:gd name="connsiteY3" fmla="*/ 220655 h 917993"/>
              <a:gd name="connsiteX4" fmla="*/ 934644 w 1177003"/>
              <a:gd name="connsiteY4" fmla="*/ 24359 h 917993"/>
              <a:gd name="connsiteX5" fmla="*/ 395779 w 1177003"/>
              <a:gd name="connsiteY5" fmla="*/ 60687 h 917993"/>
              <a:gd name="connsiteX6" fmla="*/ 2696 w 1177003"/>
              <a:gd name="connsiteY6" fmla="*/ 618782 h 917993"/>
              <a:gd name="connsiteX7" fmla="*/ 519825 w 1177003"/>
              <a:gd name="connsiteY7" fmla="*/ 803786 h 917993"/>
              <a:gd name="connsiteX8" fmla="*/ 583723 w 1177003"/>
              <a:gd name="connsiteY8" fmla="*/ 917993 h 917993"/>
              <a:gd name="connsiteX0" fmla="*/ 583613 w 1176817"/>
              <a:gd name="connsiteY0" fmla="*/ 914581 h 914581"/>
              <a:gd name="connsiteX1" fmla="*/ 798672 w 1176817"/>
              <a:gd name="connsiteY1" fmla="*/ 826162 h 914581"/>
              <a:gd name="connsiteX2" fmla="*/ 1103566 w 1176817"/>
              <a:gd name="connsiteY2" fmla="*/ 634426 h 914581"/>
              <a:gd name="connsiteX3" fmla="*/ 1166163 w 1176817"/>
              <a:gd name="connsiteY3" fmla="*/ 217243 h 914581"/>
              <a:gd name="connsiteX4" fmla="*/ 935607 w 1176817"/>
              <a:gd name="connsiteY4" fmla="*/ 36274 h 914581"/>
              <a:gd name="connsiteX5" fmla="*/ 395669 w 1176817"/>
              <a:gd name="connsiteY5" fmla="*/ 57275 h 914581"/>
              <a:gd name="connsiteX6" fmla="*/ 2586 w 1176817"/>
              <a:gd name="connsiteY6" fmla="*/ 615370 h 914581"/>
              <a:gd name="connsiteX7" fmla="*/ 519715 w 1176817"/>
              <a:gd name="connsiteY7" fmla="*/ 800374 h 914581"/>
              <a:gd name="connsiteX8" fmla="*/ 583613 w 1176817"/>
              <a:gd name="connsiteY8" fmla="*/ 914581 h 914581"/>
              <a:gd name="connsiteX0" fmla="*/ 583613 w 1176817"/>
              <a:gd name="connsiteY0" fmla="*/ 914581 h 914581"/>
              <a:gd name="connsiteX1" fmla="*/ 798672 w 1176817"/>
              <a:gd name="connsiteY1" fmla="*/ 826162 h 914581"/>
              <a:gd name="connsiteX2" fmla="*/ 1103566 w 1176817"/>
              <a:gd name="connsiteY2" fmla="*/ 634426 h 914581"/>
              <a:gd name="connsiteX3" fmla="*/ 1166163 w 1176817"/>
              <a:gd name="connsiteY3" fmla="*/ 217243 h 914581"/>
              <a:gd name="connsiteX4" fmla="*/ 935607 w 1176817"/>
              <a:gd name="connsiteY4" fmla="*/ 36274 h 914581"/>
              <a:gd name="connsiteX5" fmla="*/ 395669 w 1176817"/>
              <a:gd name="connsiteY5" fmla="*/ 57275 h 914581"/>
              <a:gd name="connsiteX6" fmla="*/ 2586 w 1176817"/>
              <a:gd name="connsiteY6" fmla="*/ 615370 h 914581"/>
              <a:gd name="connsiteX7" fmla="*/ 519715 w 1176817"/>
              <a:gd name="connsiteY7" fmla="*/ 800374 h 914581"/>
              <a:gd name="connsiteX8" fmla="*/ 583613 w 1176817"/>
              <a:gd name="connsiteY8" fmla="*/ 914581 h 914581"/>
              <a:gd name="connsiteX0" fmla="*/ 583729 w 1176933"/>
              <a:gd name="connsiteY0" fmla="*/ 903086 h 903086"/>
              <a:gd name="connsiteX1" fmla="*/ 798788 w 1176933"/>
              <a:gd name="connsiteY1" fmla="*/ 814667 h 903086"/>
              <a:gd name="connsiteX2" fmla="*/ 1103682 w 1176933"/>
              <a:gd name="connsiteY2" fmla="*/ 622931 h 903086"/>
              <a:gd name="connsiteX3" fmla="*/ 1166279 w 1176933"/>
              <a:gd name="connsiteY3" fmla="*/ 205748 h 903086"/>
              <a:gd name="connsiteX4" fmla="*/ 935723 w 1176933"/>
              <a:gd name="connsiteY4" fmla="*/ 24779 h 903086"/>
              <a:gd name="connsiteX5" fmla="*/ 395785 w 1176933"/>
              <a:gd name="connsiteY5" fmla="*/ 45780 h 903086"/>
              <a:gd name="connsiteX6" fmla="*/ 2702 w 1176933"/>
              <a:gd name="connsiteY6" fmla="*/ 603875 h 903086"/>
              <a:gd name="connsiteX7" fmla="*/ 519831 w 1176933"/>
              <a:gd name="connsiteY7" fmla="*/ 788879 h 903086"/>
              <a:gd name="connsiteX8" fmla="*/ 583729 w 1176933"/>
              <a:gd name="connsiteY8" fmla="*/ 903086 h 903086"/>
              <a:gd name="connsiteX0" fmla="*/ 550834 w 1144038"/>
              <a:gd name="connsiteY0" fmla="*/ 914274 h 914274"/>
              <a:gd name="connsiteX1" fmla="*/ 765893 w 1144038"/>
              <a:gd name="connsiteY1" fmla="*/ 825855 h 914274"/>
              <a:gd name="connsiteX2" fmla="*/ 1070787 w 1144038"/>
              <a:gd name="connsiteY2" fmla="*/ 634119 h 914274"/>
              <a:gd name="connsiteX3" fmla="*/ 1133384 w 1144038"/>
              <a:gd name="connsiteY3" fmla="*/ 216936 h 914274"/>
              <a:gd name="connsiteX4" fmla="*/ 902828 w 1144038"/>
              <a:gd name="connsiteY4" fmla="*/ 35967 h 914274"/>
              <a:gd name="connsiteX5" fmla="*/ 362890 w 1144038"/>
              <a:gd name="connsiteY5" fmla="*/ 56968 h 914274"/>
              <a:gd name="connsiteX6" fmla="*/ 2851 w 1144038"/>
              <a:gd name="connsiteY6" fmla="*/ 610585 h 914274"/>
              <a:gd name="connsiteX7" fmla="*/ 486936 w 1144038"/>
              <a:gd name="connsiteY7" fmla="*/ 800067 h 914274"/>
              <a:gd name="connsiteX8" fmla="*/ 550834 w 1144038"/>
              <a:gd name="connsiteY8" fmla="*/ 914274 h 914274"/>
              <a:gd name="connsiteX0" fmla="*/ 550834 w 1144038"/>
              <a:gd name="connsiteY0" fmla="*/ 914274 h 914274"/>
              <a:gd name="connsiteX1" fmla="*/ 765893 w 1144038"/>
              <a:gd name="connsiteY1" fmla="*/ 825855 h 914274"/>
              <a:gd name="connsiteX2" fmla="*/ 1070787 w 1144038"/>
              <a:gd name="connsiteY2" fmla="*/ 634119 h 914274"/>
              <a:gd name="connsiteX3" fmla="*/ 1133384 w 1144038"/>
              <a:gd name="connsiteY3" fmla="*/ 216936 h 914274"/>
              <a:gd name="connsiteX4" fmla="*/ 902828 w 1144038"/>
              <a:gd name="connsiteY4" fmla="*/ 35967 h 914274"/>
              <a:gd name="connsiteX5" fmla="*/ 362890 w 1144038"/>
              <a:gd name="connsiteY5" fmla="*/ 56968 h 914274"/>
              <a:gd name="connsiteX6" fmla="*/ 2851 w 1144038"/>
              <a:gd name="connsiteY6" fmla="*/ 610585 h 914274"/>
              <a:gd name="connsiteX7" fmla="*/ 486936 w 1144038"/>
              <a:gd name="connsiteY7" fmla="*/ 800067 h 914274"/>
              <a:gd name="connsiteX8" fmla="*/ 550834 w 1144038"/>
              <a:gd name="connsiteY8" fmla="*/ 914274 h 914274"/>
              <a:gd name="connsiteX0" fmla="*/ 550834 w 1144038"/>
              <a:gd name="connsiteY0" fmla="*/ 914274 h 914274"/>
              <a:gd name="connsiteX1" fmla="*/ 765893 w 1144038"/>
              <a:gd name="connsiteY1" fmla="*/ 825855 h 914274"/>
              <a:gd name="connsiteX2" fmla="*/ 1070787 w 1144038"/>
              <a:gd name="connsiteY2" fmla="*/ 634119 h 914274"/>
              <a:gd name="connsiteX3" fmla="*/ 1133384 w 1144038"/>
              <a:gd name="connsiteY3" fmla="*/ 216936 h 914274"/>
              <a:gd name="connsiteX4" fmla="*/ 902828 w 1144038"/>
              <a:gd name="connsiteY4" fmla="*/ 35967 h 914274"/>
              <a:gd name="connsiteX5" fmla="*/ 362890 w 1144038"/>
              <a:gd name="connsiteY5" fmla="*/ 56968 h 914274"/>
              <a:gd name="connsiteX6" fmla="*/ 2851 w 1144038"/>
              <a:gd name="connsiteY6" fmla="*/ 610585 h 914274"/>
              <a:gd name="connsiteX7" fmla="*/ 486936 w 1144038"/>
              <a:gd name="connsiteY7" fmla="*/ 800067 h 914274"/>
              <a:gd name="connsiteX8" fmla="*/ 550834 w 1144038"/>
              <a:gd name="connsiteY8" fmla="*/ 914274 h 914274"/>
              <a:gd name="connsiteX0" fmla="*/ 550837 w 1144041"/>
              <a:gd name="connsiteY0" fmla="*/ 905437 h 905437"/>
              <a:gd name="connsiteX1" fmla="*/ 765896 w 1144041"/>
              <a:gd name="connsiteY1" fmla="*/ 817018 h 905437"/>
              <a:gd name="connsiteX2" fmla="*/ 1070790 w 1144041"/>
              <a:gd name="connsiteY2" fmla="*/ 625282 h 905437"/>
              <a:gd name="connsiteX3" fmla="*/ 1133387 w 1144041"/>
              <a:gd name="connsiteY3" fmla="*/ 208099 h 905437"/>
              <a:gd name="connsiteX4" fmla="*/ 902831 w 1144041"/>
              <a:gd name="connsiteY4" fmla="*/ 27130 h 905437"/>
              <a:gd name="connsiteX5" fmla="*/ 362893 w 1144041"/>
              <a:gd name="connsiteY5" fmla="*/ 48131 h 905437"/>
              <a:gd name="connsiteX6" fmla="*/ 2854 w 1144041"/>
              <a:gd name="connsiteY6" fmla="*/ 601748 h 905437"/>
              <a:gd name="connsiteX7" fmla="*/ 486939 w 1144041"/>
              <a:gd name="connsiteY7" fmla="*/ 791230 h 905437"/>
              <a:gd name="connsiteX8" fmla="*/ 550837 w 1144041"/>
              <a:gd name="connsiteY8" fmla="*/ 905437 h 90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4041" h="905437">
                <a:moveTo>
                  <a:pt x="550837" y="905437"/>
                </a:moveTo>
                <a:cubicBezTo>
                  <a:pt x="625126" y="903802"/>
                  <a:pt x="679237" y="863710"/>
                  <a:pt x="765896" y="817018"/>
                </a:cubicBezTo>
                <a:cubicBezTo>
                  <a:pt x="852555" y="770326"/>
                  <a:pt x="1009542" y="726768"/>
                  <a:pt x="1070790" y="625282"/>
                </a:cubicBezTo>
                <a:cubicBezTo>
                  <a:pt x="1132038" y="523796"/>
                  <a:pt x="1161380" y="307791"/>
                  <a:pt x="1133387" y="208099"/>
                </a:cubicBezTo>
                <a:cubicBezTo>
                  <a:pt x="1105394" y="108407"/>
                  <a:pt x="1022719" y="53848"/>
                  <a:pt x="902831" y="27130"/>
                </a:cubicBezTo>
                <a:cubicBezTo>
                  <a:pt x="782943" y="412"/>
                  <a:pt x="513213" y="-25440"/>
                  <a:pt x="362893" y="48131"/>
                </a:cubicBezTo>
                <a:cubicBezTo>
                  <a:pt x="212573" y="121702"/>
                  <a:pt x="-28964" y="168558"/>
                  <a:pt x="2854" y="601748"/>
                </a:cubicBezTo>
                <a:cubicBezTo>
                  <a:pt x="40207" y="875873"/>
                  <a:pt x="350499" y="788031"/>
                  <a:pt x="486939" y="791230"/>
                </a:cubicBezTo>
                <a:cubicBezTo>
                  <a:pt x="640409" y="814584"/>
                  <a:pt x="550837" y="905437"/>
                  <a:pt x="550837" y="905437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4FB6307F-6A94-41F5-B00A-92BE5D3C7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3803">
            <a:off x="6738158" y="624106"/>
            <a:ext cx="4710726" cy="2337444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3222 w 1217951"/>
              <a:gd name="connsiteY0" fmla="*/ 893096 h 893096"/>
              <a:gd name="connsiteX1" fmla="*/ 815627 w 1217951"/>
              <a:gd name="connsiteY1" fmla="*/ 823182 h 893096"/>
              <a:gd name="connsiteX2" fmla="*/ 1174433 w 1217951"/>
              <a:gd name="connsiteY2" fmla="*/ 650399 h 893096"/>
              <a:gd name="connsiteX3" fmla="*/ 1173386 w 1217951"/>
              <a:gd name="connsiteY3" fmla="*/ 212820 h 893096"/>
              <a:gd name="connsiteX4" fmla="*/ 952921 w 1217951"/>
              <a:gd name="connsiteY4" fmla="*/ 42449 h 893096"/>
              <a:gd name="connsiteX5" fmla="*/ 454058 w 1217951"/>
              <a:gd name="connsiteY5" fmla="*/ 52514 h 893096"/>
              <a:gd name="connsiteX6" fmla="*/ 1906 w 1217951"/>
              <a:gd name="connsiteY6" fmla="*/ 615251 h 893096"/>
              <a:gd name="connsiteX7" fmla="*/ 540259 w 1217951"/>
              <a:gd name="connsiteY7" fmla="*/ 757269 h 893096"/>
              <a:gd name="connsiteX8" fmla="*/ 623222 w 1217951"/>
              <a:gd name="connsiteY8" fmla="*/ 893096 h 893096"/>
              <a:gd name="connsiteX0" fmla="*/ 623222 w 1220978"/>
              <a:gd name="connsiteY0" fmla="*/ 893096 h 893096"/>
              <a:gd name="connsiteX1" fmla="*/ 815627 w 1220978"/>
              <a:gd name="connsiteY1" fmla="*/ 823182 h 893096"/>
              <a:gd name="connsiteX2" fmla="*/ 1174433 w 1220978"/>
              <a:gd name="connsiteY2" fmla="*/ 650399 h 893096"/>
              <a:gd name="connsiteX3" fmla="*/ 1173386 w 1220978"/>
              <a:gd name="connsiteY3" fmla="*/ 212820 h 893096"/>
              <a:gd name="connsiteX4" fmla="*/ 952921 w 1220978"/>
              <a:gd name="connsiteY4" fmla="*/ 42449 h 893096"/>
              <a:gd name="connsiteX5" fmla="*/ 454058 w 1220978"/>
              <a:gd name="connsiteY5" fmla="*/ 52514 h 893096"/>
              <a:gd name="connsiteX6" fmla="*/ 1906 w 1220978"/>
              <a:gd name="connsiteY6" fmla="*/ 615251 h 893096"/>
              <a:gd name="connsiteX7" fmla="*/ 540259 w 1220978"/>
              <a:gd name="connsiteY7" fmla="*/ 757269 h 893096"/>
              <a:gd name="connsiteX8" fmla="*/ 623222 w 1220978"/>
              <a:gd name="connsiteY8" fmla="*/ 893096 h 893096"/>
              <a:gd name="connsiteX0" fmla="*/ 624315 w 1222071"/>
              <a:gd name="connsiteY0" fmla="*/ 871608 h 871608"/>
              <a:gd name="connsiteX1" fmla="*/ 816720 w 1222071"/>
              <a:gd name="connsiteY1" fmla="*/ 801694 h 871608"/>
              <a:gd name="connsiteX2" fmla="*/ 1175526 w 1222071"/>
              <a:gd name="connsiteY2" fmla="*/ 628911 h 871608"/>
              <a:gd name="connsiteX3" fmla="*/ 1174479 w 1222071"/>
              <a:gd name="connsiteY3" fmla="*/ 191332 h 871608"/>
              <a:gd name="connsiteX4" fmla="*/ 954014 w 1222071"/>
              <a:gd name="connsiteY4" fmla="*/ 20961 h 871608"/>
              <a:gd name="connsiteX5" fmla="*/ 455151 w 1222071"/>
              <a:gd name="connsiteY5" fmla="*/ 31026 h 871608"/>
              <a:gd name="connsiteX6" fmla="*/ 2999 w 1222071"/>
              <a:gd name="connsiteY6" fmla="*/ 593763 h 871608"/>
              <a:gd name="connsiteX7" fmla="*/ 541352 w 1222071"/>
              <a:gd name="connsiteY7" fmla="*/ 735781 h 871608"/>
              <a:gd name="connsiteX8" fmla="*/ 624315 w 1222071"/>
              <a:gd name="connsiteY8" fmla="*/ 871608 h 871608"/>
              <a:gd name="connsiteX0" fmla="*/ 624980 w 1222736"/>
              <a:gd name="connsiteY0" fmla="*/ 870777 h 870777"/>
              <a:gd name="connsiteX1" fmla="*/ 817385 w 1222736"/>
              <a:gd name="connsiteY1" fmla="*/ 800863 h 870777"/>
              <a:gd name="connsiteX2" fmla="*/ 1176191 w 1222736"/>
              <a:gd name="connsiteY2" fmla="*/ 628080 h 870777"/>
              <a:gd name="connsiteX3" fmla="*/ 1175144 w 1222736"/>
              <a:gd name="connsiteY3" fmla="*/ 190501 h 870777"/>
              <a:gd name="connsiteX4" fmla="*/ 954679 w 1222736"/>
              <a:gd name="connsiteY4" fmla="*/ 20130 h 870777"/>
              <a:gd name="connsiteX5" fmla="*/ 414382 w 1222736"/>
              <a:gd name="connsiteY5" fmla="*/ 31976 h 870777"/>
              <a:gd name="connsiteX6" fmla="*/ 3664 w 1222736"/>
              <a:gd name="connsiteY6" fmla="*/ 592932 h 870777"/>
              <a:gd name="connsiteX7" fmla="*/ 542017 w 1222736"/>
              <a:gd name="connsiteY7" fmla="*/ 734950 h 870777"/>
              <a:gd name="connsiteX8" fmla="*/ 624980 w 1222736"/>
              <a:gd name="connsiteY8" fmla="*/ 870777 h 870777"/>
              <a:gd name="connsiteX0" fmla="*/ 624943 w 1222699"/>
              <a:gd name="connsiteY0" fmla="*/ 884146 h 884146"/>
              <a:gd name="connsiteX1" fmla="*/ 817348 w 1222699"/>
              <a:gd name="connsiteY1" fmla="*/ 814232 h 884146"/>
              <a:gd name="connsiteX2" fmla="*/ 1176154 w 1222699"/>
              <a:gd name="connsiteY2" fmla="*/ 641449 h 884146"/>
              <a:gd name="connsiteX3" fmla="*/ 1175107 w 1222699"/>
              <a:gd name="connsiteY3" fmla="*/ 203870 h 884146"/>
              <a:gd name="connsiteX4" fmla="*/ 954642 w 1222699"/>
              <a:gd name="connsiteY4" fmla="*/ 33499 h 884146"/>
              <a:gd name="connsiteX5" fmla="*/ 414345 w 1222699"/>
              <a:gd name="connsiteY5" fmla="*/ 45345 h 884146"/>
              <a:gd name="connsiteX6" fmla="*/ 3627 w 1222699"/>
              <a:gd name="connsiteY6" fmla="*/ 606301 h 884146"/>
              <a:gd name="connsiteX7" fmla="*/ 541980 w 1222699"/>
              <a:gd name="connsiteY7" fmla="*/ 748319 h 884146"/>
              <a:gd name="connsiteX8" fmla="*/ 624943 w 1222699"/>
              <a:gd name="connsiteY8" fmla="*/ 884146 h 884146"/>
              <a:gd name="connsiteX0" fmla="*/ 623477 w 1218278"/>
              <a:gd name="connsiteY0" fmla="*/ 904314 h 904314"/>
              <a:gd name="connsiteX1" fmla="*/ 815882 w 1218278"/>
              <a:gd name="connsiteY1" fmla="*/ 834400 h 904314"/>
              <a:gd name="connsiteX2" fmla="*/ 1174688 w 1218278"/>
              <a:gd name="connsiteY2" fmla="*/ 661617 h 904314"/>
              <a:gd name="connsiteX3" fmla="*/ 1173641 w 1218278"/>
              <a:gd name="connsiteY3" fmla="*/ 224038 h 904314"/>
              <a:gd name="connsiteX4" fmla="*/ 951744 w 1218278"/>
              <a:gd name="connsiteY4" fmla="*/ 29185 h 904314"/>
              <a:gd name="connsiteX5" fmla="*/ 412879 w 1218278"/>
              <a:gd name="connsiteY5" fmla="*/ 65513 h 904314"/>
              <a:gd name="connsiteX6" fmla="*/ 2161 w 1218278"/>
              <a:gd name="connsiteY6" fmla="*/ 626469 h 904314"/>
              <a:gd name="connsiteX7" fmla="*/ 540514 w 1218278"/>
              <a:gd name="connsiteY7" fmla="*/ 768487 h 904314"/>
              <a:gd name="connsiteX8" fmla="*/ 623477 w 1218278"/>
              <a:gd name="connsiteY8" fmla="*/ 904314 h 904314"/>
              <a:gd name="connsiteX0" fmla="*/ 630807 w 1225608"/>
              <a:gd name="connsiteY0" fmla="*/ 904314 h 904314"/>
              <a:gd name="connsiteX1" fmla="*/ 823212 w 1225608"/>
              <a:gd name="connsiteY1" fmla="*/ 834400 h 904314"/>
              <a:gd name="connsiteX2" fmla="*/ 1182018 w 1225608"/>
              <a:gd name="connsiteY2" fmla="*/ 661617 h 904314"/>
              <a:gd name="connsiteX3" fmla="*/ 1180971 w 1225608"/>
              <a:gd name="connsiteY3" fmla="*/ 224038 h 904314"/>
              <a:gd name="connsiteX4" fmla="*/ 959074 w 1225608"/>
              <a:gd name="connsiteY4" fmla="*/ 29185 h 904314"/>
              <a:gd name="connsiteX5" fmla="*/ 420209 w 1225608"/>
              <a:gd name="connsiteY5" fmla="*/ 65513 h 904314"/>
              <a:gd name="connsiteX6" fmla="*/ 9491 w 1225608"/>
              <a:gd name="connsiteY6" fmla="*/ 626469 h 904314"/>
              <a:gd name="connsiteX7" fmla="*/ 547844 w 1225608"/>
              <a:gd name="connsiteY7" fmla="*/ 768487 h 904314"/>
              <a:gd name="connsiteX8" fmla="*/ 630807 w 1225608"/>
              <a:gd name="connsiteY8" fmla="*/ 904314 h 904314"/>
              <a:gd name="connsiteX0" fmla="*/ 631450 w 1226251"/>
              <a:gd name="connsiteY0" fmla="*/ 896948 h 896948"/>
              <a:gd name="connsiteX1" fmla="*/ 823855 w 1226251"/>
              <a:gd name="connsiteY1" fmla="*/ 827034 h 896948"/>
              <a:gd name="connsiteX2" fmla="*/ 1182661 w 1226251"/>
              <a:gd name="connsiteY2" fmla="*/ 654251 h 896948"/>
              <a:gd name="connsiteX3" fmla="*/ 1181614 w 1226251"/>
              <a:gd name="connsiteY3" fmla="*/ 216672 h 896948"/>
              <a:gd name="connsiteX4" fmla="*/ 959717 w 1226251"/>
              <a:gd name="connsiteY4" fmla="*/ 21819 h 896948"/>
              <a:gd name="connsiteX5" fmla="*/ 420852 w 1226251"/>
              <a:gd name="connsiteY5" fmla="*/ 58147 h 896948"/>
              <a:gd name="connsiteX6" fmla="*/ 10134 w 1226251"/>
              <a:gd name="connsiteY6" fmla="*/ 619103 h 896948"/>
              <a:gd name="connsiteX7" fmla="*/ 548487 w 1226251"/>
              <a:gd name="connsiteY7" fmla="*/ 761121 h 896948"/>
              <a:gd name="connsiteX8" fmla="*/ 631450 w 1226251"/>
              <a:gd name="connsiteY8" fmla="*/ 896948 h 896948"/>
              <a:gd name="connsiteX0" fmla="*/ 631450 w 1240153"/>
              <a:gd name="connsiteY0" fmla="*/ 896948 h 896948"/>
              <a:gd name="connsiteX1" fmla="*/ 823855 w 1240153"/>
              <a:gd name="connsiteY1" fmla="*/ 827034 h 896948"/>
              <a:gd name="connsiteX2" fmla="*/ 1182661 w 1240153"/>
              <a:gd name="connsiteY2" fmla="*/ 654251 h 896948"/>
              <a:gd name="connsiteX3" fmla="*/ 1217456 w 1240153"/>
              <a:gd name="connsiteY3" fmla="*/ 220742 h 896948"/>
              <a:gd name="connsiteX4" fmla="*/ 959717 w 1240153"/>
              <a:gd name="connsiteY4" fmla="*/ 21819 h 896948"/>
              <a:gd name="connsiteX5" fmla="*/ 420852 w 1240153"/>
              <a:gd name="connsiteY5" fmla="*/ 58147 h 896948"/>
              <a:gd name="connsiteX6" fmla="*/ 10134 w 1240153"/>
              <a:gd name="connsiteY6" fmla="*/ 619103 h 896948"/>
              <a:gd name="connsiteX7" fmla="*/ 548487 w 1240153"/>
              <a:gd name="connsiteY7" fmla="*/ 761121 h 896948"/>
              <a:gd name="connsiteX8" fmla="*/ 631450 w 1240153"/>
              <a:gd name="connsiteY8" fmla="*/ 896948 h 896948"/>
              <a:gd name="connsiteX0" fmla="*/ 631450 w 1262945"/>
              <a:gd name="connsiteY0" fmla="*/ 896948 h 896948"/>
              <a:gd name="connsiteX1" fmla="*/ 823855 w 1262945"/>
              <a:gd name="connsiteY1" fmla="*/ 827034 h 896948"/>
              <a:gd name="connsiteX2" fmla="*/ 1182661 w 1262945"/>
              <a:gd name="connsiteY2" fmla="*/ 654251 h 896948"/>
              <a:gd name="connsiteX3" fmla="*/ 1247134 w 1262945"/>
              <a:gd name="connsiteY3" fmla="*/ 220869 h 896948"/>
              <a:gd name="connsiteX4" fmla="*/ 959717 w 1262945"/>
              <a:gd name="connsiteY4" fmla="*/ 21819 h 896948"/>
              <a:gd name="connsiteX5" fmla="*/ 420852 w 1262945"/>
              <a:gd name="connsiteY5" fmla="*/ 58147 h 896948"/>
              <a:gd name="connsiteX6" fmla="*/ 10134 w 1262945"/>
              <a:gd name="connsiteY6" fmla="*/ 619103 h 896948"/>
              <a:gd name="connsiteX7" fmla="*/ 548487 w 1262945"/>
              <a:gd name="connsiteY7" fmla="*/ 761121 h 896948"/>
              <a:gd name="connsiteX8" fmla="*/ 631450 w 1262945"/>
              <a:gd name="connsiteY8" fmla="*/ 896948 h 896948"/>
              <a:gd name="connsiteX0" fmla="*/ 631450 w 1268586"/>
              <a:gd name="connsiteY0" fmla="*/ 896948 h 896948"/>
              <a:gd name="connsiteX1" fmla="*/ 823855 w 1268586"/>
              <a:gd name="connsiteY1" fmla="*/ 827034 h 896948"/>
              <a:gd name="connsiteX2" fmla="*/ 1200296 w 1268586"/>
              <a:gd name="connsiteY2" fmla="*/ 651389 h 896948"/>
              <a:gd name="connsiteX3" fmla="*/ 1247134 w 1268586"/>
              <a:gd name="connsiteY3" fmla="*/ 220869 h 896948"/>
              <a:gd name="connsiteX4" fmla="*/ 959717 w 1268586"/>
              <a:gd name="connsiteY4" fmla="*/ 21819 h 896948"/>
              <a:gd name="connsiteX5" fmla="*/ 420852 w 1268586"/>
              <a:gd name="connsiteY5" fmla="*/ 58147 h 896948"/>
              <a:gd name="connsiteX6" fmla="*/ 10134 w 1268586"/>
              <a:gd name="connsiteY6" fmla="*/ 619103 h 896948"/>
              <a:gd name="connsiteX7" fmla="*/ 548487 w 1268586"/>
              <a:gd name="connsiteY7" fmla="*/ 761121 h 896948"/>
              <a:gd name="connsiteX8" fmla="*/ 631450 w 1268586"/>
              <a:gd name="connsiteY8" fmla="*/ 896948 h 896948"/>
              <a:gd name="connsiteX0" fmla="*/ 631450 w 1268586"/>
              <a:gd name="connsiteY0" fmla="*/ 896948 h 896948"/>
              <a:gd name="connsiteX1" fmla="*/ 823855 w 1268586"/>
              <a:gd name="connsiteY1" fmla="*/ 827034 h 896948"/>
              <a:gd name="connsiteX2" fmla="*/ 1200296 w 1268586"/>
              <a:gd name="connsiteY2" fmla="*/ 651389 h 896948"/>
              <a:gd name="connsiteX3" fmla="*/ 1247134 w 1268586"/>
              <a:gd name="connsiteY3" fmla="*/ 220869 h 896948"/>
              <a:gd name="connsiteX4" fmla="*/ 959717 w 1268586"/>
              <a:gd name="connsiteY4" fmla="*/ 21819 h 896948"/>
              <a:gd name="connsiteX5" fmla="*/ 420852 w 1268586"/>
              <a:gd name="connsiteY5" fmla="*/ 58147 h 896948"/>
              <a:gd name="connsiteX6" fmla="*/ 10134 w 1268586"/>
              <a:gd name="connsiteY6" fmla="*/ 619103 h 896948"/>
              <a:gd name="connsiteX7" fmla="*/ 548487 w 1268586"/>
              <a:gd name="connsiteY7" fmla="*/ 761121 h 896948"/>
              <a:gd name="connsiteX8" fmla="*/ 631450 w 1268586"/>
              <a:gd name="connsiteY8" fmla="*/ 896948 h 896948"/>
              <a:gd name="connsiteX0" fmla="*/ 631450 w 1268586"/>
              <a:gd name="connsiteY0" fmla="*/ 896948 h 896948"/>
              <a:gd name="connsiteX1" fmla="*/ 823855 w 1268586"/>
              <a:gd name="connsiteY1" fmla="*/ 827034 h 896948"/>
              <a:gd name="connsiteX2" fmla="*/ 1200296 w 1268586"/>
              <a:gd name="connsiteY2" fmla="*/ 651389 h 896948"/>
              <a:gd name="connsiteX3" fmla="*/ 1247134 w 1268586"/>
              <a:gd name="connsiteY3" fmla="*/ 220869 h 896948"/>
              <a:gd name="connsiteX4" fmla="*/ 959717 w 1268586"/>
              <a:gd name="connsiteY4" fmla="*/ 21819 h 896948"/>
              <a:gd name="connsiteX5" fmla="*/ 420852 w 1268586"/>
              <a:gd name="connsiteY5" fmla="*/ 58147 h 896948"/>
              <a:gd name="connsiteX6" fmla="*/ 10134 w 1268586"/>
              <a:gd name="connsiteY6" fmla="*/ 619103 h 896948"/>
              <a:gd name="connsiteX7" fmla="*/ 543467 w 1268586"/>
              <a:gd name="connsiteY7" fmla="*/ 776764 h 896948"/>
              <a:gd name="connsiteX8" fmla="*/ 631450 w 1268586"/>
              <a:gd name="connsiteY8" fmla="*/ 896948 h 896948"/>
              <a:gd name="connsiteX0" fmla="*/ 613559 w 1250695"/>
              <a:gd name="connsiteY0" fmla="*/ 904135 h 904135"/>
              <a:gd name="connsiteX1" fmla="*/ 805964 w 1250695"/>
              <a:gd name="connsiteY1" fmla="*/ 834221 h 904135"/>
              <a:gd name="connsiteX2" fmla="*/ 1182405 w 1250695"/>
              <a:gd name="connsiteY2" fmla="*/ 658576 h 904135"/>
              <a:gd name="connsiteX3" fmla="*/ 1229243 w 1250695"/>
              <a:gd name="connsiteY3" fmla="*/ 228056 h 904135"/>
              <a:gd name="connsiteX4" fmla="*/ 941826 w 1250695"/>
              <a:gd name="connsiteY4" fmla="*/ 29006 h 904135"/>
              <a:gd name="connsiteX5" fmla="*/ 402961 w 1250695"/>
              <a:gd name="connsiteY5" fmla="*/ 65334 h 904135"/>
              <a:gd name="connsiteX6" fmla="*/ 9878 w 1250695"/>
              <a:gd name="connsiteY6" fmla="*/ 623429 h 904135"/>
              <a:gd name="connsiteX7" fmla="*/ 525576 w 1250695"/>
              <a:gd name="connsiteY7" fmla="*/ 783951 h 904135"/>
              <a:gd name="connsiteX8" fmla="*/ 613559 w 1250695"/>
              <a:gd name="connsiteY8" fmla="*/ 904135 h 904135"/>
              <a:gd name="connsiteX0" fmla="*/ 606265 w 1243401"/>
              <a:gd name="connsiteY0" fmla="*/ 904135 h 904135"/>
              <a:gd name="connsiteX1" fmla="*/ 798670 w 1243401"/>
              <a:gd name="connsiteY1" fmla="*/ 834221 h 904135"/>
              <a:gd name="connsiteX2" fmla="*/ 1175111 w 1243401"/>
              <a:gd name="connsiteY2" fmla="*/ 658576 h 904135"/>
              <a:gd name="connsiteX3" fmla="*/ 1221949 w 1243401"/>
              <a:gd name="connsiteY3" fmla="*/ 228056 h 904135"/>
              <a:gd name="connsiteX4" fmla="*/ 934532 w 1243401"/>
              <a:gd name="connsiteY4" fmla="*/ 29006 h 904135"/>
              <a:gd name="connsiteX5" fmla="*/ 395667 w 1243401"/>
              <a:gd name="connsiteY5" fmla="*/ 65334 h 904135"/>
              <a:gd name="connsiteX6" fmla="*/ 2584 w 1243401"/>
              <a:gd name="connsiteY6" fmla="*/ 623429 h 904135"/>
              <a:gd name="connsiteX7" fmla="*/ 518282 w 1243401"/>
              <a:gd name="connsiteY7" fmla="*/ 783951 h 904135"/>
              <a:gd name="connsiteX8" fmla="*/ 606265 w 1243401"/>
              <a:gd name="connsiteY8" fmla="*/ 904135 h 904135"/>
              <a:gd name="connsiteX0" fmla="*/ 606265 w 1243401"/>
              <a:gd name="connsiteY0" fmla="*/ 904135 h 904135"/>
              <a:gd name="connsiteX1" fmla="*/ 798670 w 1243401"/>
              <a:gd name="connsiteY1" fmla="*/ 834221 h 904135"/>
              <a:gd name="connsiteX2" fmla="*/ 1175111 w 1243401"/>
              <a:gd name="connsiteY2" fmla="*/ 658576 h 904135"/>
              <a:gd name="connsiteX3" fmla="*/ 1221949 w 1243401"/>
              <a:gd name="connsiteY3" fmla="*/ 228056 h 904135"/>
              <a:gd name="connsiteX4" fmla="*/ 934532 w 1243401"/>
              <a:gd name="connsiteY4" fmla="*/ 29006 h 904135"/>
              <a:gd name="connsiteX5" fmla="*/ 395667 w 1243401"/>
              <a:gd name="connsiteY5" fmla="*/ 65334 h 904135"/>
              <a:gd name="connsiteX6" fmla="*/ 2584 w 1243401"/>
              <a:gd name="connsiteY6" fmla="*/ 623429 h 904135"/>
              <a:gd name="connsiteX7" fmla="*/ 518282 w 1243401"/>
              <a:gd name="connsiteY7" fmla="*/ 783951 h 904135"/>
              <a:gd name="connsiteX8" fmla="*/ 606265 w 1243401"/>
              <a:gd name="connsiteY8" fmla="*/ 904135 h 904135"/>
              <a:gd name="connsiteX0" fmla="*/ 606377 w 1243513"/>
              <a:gd name="connsiteY0" fmla="*/ 899488 h 899488"/>
              <a:gd name="connsiteX1" fmla="*/ 798782 w 1243513"/>
              <a:gd name="connsiteY1" fmla="*/ 829574 h 899488"/>
              <a:gd name="connsiteX2" fmla="*/ 1175223 w 1243513"/>
              <a:gd name="connsiteY2" fmla="*/ 653929 h 899488"/>
              <a:gd name="connsiteX3" fmla="*/ 1222061 w 1243513"/>
              <a:gd name="connsiteY3" fmla="*/ 223409 h 899488"/>
              <a:gd name="connsiteX4" fmla="*/ 934644 w 1243513"/>
              <a:gd name="connsiteY4" fmla="*/ 24359 h 899488"/>
              <a:gd name="connsiteX5" fmla="*/ 395779 w 1243513"/>
              <a:gd name="connsiteY5" fmla="*/ 60687 h 899488"/>
              <a:gd name="connsiteX6" fmla="*/ 2696 w 1243513"/>
              <a:gd name="connsiteY6" fmla="*/ 618782 h 899488"/>
              <a:gd name="connsiteX7" fmla="*/ 518394 w 1243513"/>
              <a:gd name="connsiteY7" fmla="*/ 779304 h 899488"/>
              <a:gd name="connsiteX8" fmla="*/ 606377 w 1243513"/>
              <a:gd name="connsiteY8" fmla="*/ 899488 h 899488"/>
              <a:gd name="connsiteX0" fmla="*/ 583723 w 1243513"/>
              <a:gd name="connsiteY0" fmla="*/ 917993 h 917993"/>
              <a:gd name="connsiteX1" fmla="*/ 798782 w 1243513"/>
              <a:gd name="connsiteY1" fmla="*/ 829574 h 917993"/>
              <a:gd name="connsiteX2" fmla="*/ 1175223 w 1243513"/>
              <a:gd name="connsiteY2" fmla="*/ 653929 h 917993"/>
              <a:gd name="connsiteX3" fmla="*/ 1222061 w 1243513"/>
              <a:gd name="connsiteY3" fmla="*/ 223409 h 917993"/>
              <a:gd name="connsiteX4" fmla="*/ 934644 w 1243513"/>
              <a:gd name="connsiteY4" fmla="*/ 24359 h 917993"/>
              <a:gd name="connsiteX5" fmla="*/ 395779 w 1243513"/>
              <a:gd name="connsiteY5" fmla="*/ 60687 h 917993"/>
              <a:gd name="connsiteX6" fmla="*/ 2696 w 1243513"/>
              <a:gd name="connsiteY6" fmla="*/ 618782 h 917993"/>
              <a:gd name="connsiteX7" fmla="*/ 518394 w 1243513"/>
              <a:gd name="connsiteY7" fmla="*/ 779304 h 917993"/>
              <a:gd name="connsiteX8" fmla="*/ 583723 w 1243513"/>
              <a:gd name="connsiteY8" fmla="*/ 917993 h 917993"/>
              <a:gd name="connsiteX0" fmla="*/ 583723 w 1243513"/>
              <a:gd name="connsiteY0" fmla="*/ 917993 h 917993"/>
              <a:gd name="connsiteX1" fmla="*/ 798782 w 1243513"/>
              <a:gd name="connsiteY1" fmla="*/ 829574 h 917993"/>
              <a:gd name="connsiteX2" fmla="*/ 1175223 w 1243513"/>
              <a:gd name="connsiteY2" fmla="*/ 653929 h 917993"/>
              <a:gd name="connsiteX3" fmla="*/ 1222061 w 1243513"/>
              <a:gd name="connsiteY3" fmla="*/ 223409 h 917993"/>
              <a:gd name="connsiteX4" fmla="*/ 934644 w 1243513"/>
              <a:gd name="connsiteY4" fmla="*/ 24359 h 917993"/>
              <a:gd name="connsiteX5" fmla="*/ 395779 w 1243513"/>
              <a:gd name="connsiteY5" fmla="*/ 60687 h 917993"/>
              <a:gd name="connsiteX6" fmla="*/ 2696 w 1243513"/>
              <a:gd name="connsiteY6" fmla="*/ 618782 h 917993"/>
              <a:gd name="connsiteX7" fmla="*/ 519825 w 1243513"/>
              <a:gd name="connsiteY7" fmla="*/ 803786 h 917993"/>
              <a:gd name="connsiteX8" fmla="*/ 583723 w 1243513"/>
              <a:gd name="connsiteY8" fmla="*/ 917993 h 917993"/>
              <a:gd name="connsiteX0" fmla="*/ 583723 w 1243513"/>
              <a:gd name="connsiteY0" fmla="*/ 917993 h 917993"/>
              <a:gd name="connsiteX1" fmla="*/ 798782 w 1243513"/>
              <a:gd name="connsiteY1" fmla="*/ 829574 h 917993"/>
              <a:gd name="connsiteX2" fmla="*/ 1175223 w 1243513"/>
              <a:gd name="connsiteY2" fmla="*/ 653929 h 917993"/>
              <a:gd name="connsiteX3" fmla="*/ 1222061 w 1243513"/>
              <a:gd name="connsiteY3" fmla="*/ 223409 h 917993"/>
              <a:gd name="connsiteX4" fmla="*/ 934644 w 1243513"/>
              <a:gd name="connsiteY4" fmla="*/ 24359 h 917993"/>
              <a:gd name="connsiteX5" fmla="*/ 395779 w 1243513"/>
              <a:gd name="connsiteY5" fmla="*/ 60687 h 917993"/>
              <a:gd name="connsiteX6" fmla="*/ 2696 w 1243513"/>
              <a:gd name="connsiteY6" fmla="*/ 618782 h 917993"/>
              <a:gd name="connsiteX7" fmla="*/ 519825 w 1243513"/>
              <a:gd name="connsiteY7" fmla="*/ 803786 h 917993"/>
              <a:gd name="connsiteX8" fmla="*/ 583723 w 1243513"/>
              <a:gd name="connsiteY8" fmla="*/ 917993 h 917993"/>
              <a:gd name="connsiteX0" fmla="*/ 583723 w 1232641"/>
              <a:gd name="connsiteY0" fmla="*/ 917993 h 917993"/>
              <a:gd name="connsiteX1" fmla="*/ 798782 w 1232641"/>
              <a:gd name="connsiteY1" fmla="*/ 829574 h 917993"/>
              <a:gd name="connsiteX2" fmla="*/ 1134836 w 1232641"/>
              <a:gd name="connsiteY2" fmla="*/ 659403 h 917993"/>
              <a:gd name="connsiteX3" fmla="*/ 1222061 w 1232641"/>
              <a:gd name="connsiteY3" fmla="*/ 223409 h 917993"/>
              <a:gd name="connsiteX4" fmla="*/ 934644 w 1232641"/>
              <a:gd name="connsiteY4" fmla="*/ 24359 h 917993"/>
              <a:gd name="connsiteX5" fmla="*/ 395779 w 1232641"/>
              <a:gd name="connsiteY5" fmla="*/ 60687 h 917993"/>
              <a:gd name="connsiteX6" fmla="*/ 2696 w 1232641"/>
              <a:gd name="connsiteY6" fmla="*/ 618782 h 917993"/>
              <a:gd name="connsiteX7" fmla="*/ 519825 w 1232641"/>
              <a:gd name="connsiteY7" fmla="*/ 803786 h 917993"/>
              <a:gd name="connsiteX8" fmla="*/ 583723 w 1232641"/>
              <a:gd name="connsiteY8" fmla="*/ 917993 h 917993"/>
              <a:gd name="connsiteX0" fmla="*/ 583723 w 1187264"/>
              <a:gd name="connsiteY0" fmla="*/ 917993 h 917993"/>
              <a:gd name="connsiteX1" fmla="*/ 798782 w 1187264"/>
              <a:gd name="connsiteY1" fmla="*/ 829574 h 917993"/>
              <a:gd name="connsiteX2" fmla="*/ 1134836 w 1187264"/>
              <a:gd name="connsiteY2" fmla="*/ 659403 h 917993"/>
              <a:gd name="connsiteX3" fmla="*/ 1166273 w 1187264"/>
              <a:gd name="connsiteY3" fmla="*/ 220655 h 917993"/>
              <a:gd name="connsiteX4" fmla="*/ 934644 w 1187264"/>
              <a:gd name="connsiteY4" fmla="*/ 24359 h 917993"/>
              <a:gd name="connsiteX5" fmla="*/ 395779 w 1187264"/>
              <a:gd name="connsiteY5" fmla="*/ 60687 h 917993"/>
              <a:gd name="connsiteX6" fmla="*/ 2696 w 1187264"/>
              <a:gd name="connsiteY6" fmla="*/ 618782 h 917993"/>
              <a:gd name="connsiteX7" fmla="*/ 519825 w 1187264"/>
              <a:gd name="connsiteY7" fmla="*/ 803786 h 917993"/>
              <a:gd name="connsiteX8" fmla="*/ 583723 w 1187264"/>
              <a:gd name="connsiteY8" fmla="*/ 917993 h 917993"/>
              <a:gd name="connsiteX0" fmla="*/ 583723 w 1177003"/>
              <a:gd name="connsiteY0" fmla="*/ 917993 h 917993"/>
              <a:gd name="connsiteX1" fmla="*/ 798782 w 1177003"/>
              <a:gd name="connsiteY1" fmla="*/ 829574 h 917993"/>
              <a:gd name="connsiteX2" fmla="*/ 1103676 w 1177003"/>
              <a:gd name="connsiteY2" fmla="*/ 637838 h 917993"/>
              <a:gd name="connsiteX3" fmla="*/ 1166273 w 1177003"/>
              <a:gd name="connsiteY3" fmla="*/ 220655 h 917993"/>
              <a:gd name="connsiteX4" fmla="*/ 934644 w 1177003"/>
              <a:gd name="connsiteY4" fmla="*/ 24359 h 917993"/>
              <a:gd name="connsiteX5" fmla="*/ 395779 w 1177003"/>
              <a:gd name="connsiteY5" fmla="*/ 60687 h 917993"/>
              <a:gd name="connsiteX6" fmla="*/ 2696 w 1177003"/>
              <a:gd name="connsiteY6" fmla="*/ 618782 h 917993"/>
              <a:gd name="connsiteX7" fmla="*/ 519825 w 1177003"/>
              <a:gd name="connsiteY7" fmla="*/ 803786 h 917993"/>
              <a:gd name="connsiteX8" fmla="*/ 583723 w 1177003"/>
              <a:gd name="connsiteY8" fmla="*/ 917993 h 917993"/>
              <a:gd name="connsiteX0" fmla="*/ 583613 w 1176817"/>
              <a:gd name="connsiteY0" fmla="*/ 914581 h 914581"/>
              <a:gd name="connsiteX1" fmla="*/ 798672 w 1176817"/>
              <a:gd name="connsiteY1" fmla="*/ 826162 h 914581"/>
              <a:gd name="connsiteX2" fmla="*/ 1103566 w 1176817"/>
              <a:gd name="connsiteY2" fmla="*/ 634426 h 914581"/>
              <a:gd name="connsiteX3" fmla="*/ 1166163 w 1176817"/>
              <a:gd name="connsiteY3" fmla="*/ 217243 h 914581"/>
              <a:gd name="connsiteX4" fmla="*/ 935607 w 1176817"/>
              <a:gd name="connsiteY4" fmla="*/ 36274 h 914581"/>
              <a:gd name="connsiteX5" fmla="*/ 395669 w 1176817"/>
              <a:gd name="connsiteY5" fmla="*/ 57275 h 914581"/>
              <a:gd name="connsiteX6" fmla="*/ 2586 w 1176817"/>
              <a:gd name="connsiteY6" fmla="*/ 615370 h 914581"/>
              <a:gd name="connsiteX7" fmla="*/ 519715 w 1176817"/>
              <a:gd name="connsiteY7" fmla="*/ 800374 h 914581"/>
              <a:gd name="connsiteX8" fmla="*/ 583613 w 1176817"/>
              <a:gd name="connsiteY8" fmla="*/ 914581 h 914581"/>
              <a:gd name="connsiteX0" fmla="*/ 583613 w 1176817"/>
              <a:gd name="connsiteY0" fmla="*/ 914581 h 914581"/>
              <a:gd name="connsiteX1" fmla="*/ 798672 w 1176817"/>
              <a:gd name="connsiteY1" fmla="*/ 826162 h 914581"/>
              <a:gd name="connsiteX2" fmla="*/ 1103566 w 1176817"/>
              <a:gd name="connsiteY2" fmla="*/ 634426 h 914581"/>
              <a:gd name="connsiteX3" fmla="*/ 1166163 w 1176817"/>
              <a:gd name="connsiteY3" fmla="*/ 217243 h 914581"/>
              <a:gd name="connsiteX4" fmla="*/ 935607 w 1176817"/>
              <a:gd name="connsiteY4" fmla="*/ 36274 h 914581"/>
              <a:gd name="connsiteX5" fmla="*/ 395669 w 1176817"/>
              <a:gd name="connsiteY5" fmla="*/ 57275 h 914581"/>
              <a:gd name="connsiteX6" fmla="*/ 2586 w 1176817"/>
              <a:gd name="connsiteY6" fmla="*/ 615370 h 914581"/>
              <a:gd name="connsiteX7" fmla="*/ 519715 w 1176817"/>
              <a:gd name="connsiteY7" fmla="*/ 800374 h 914581"/>
              <a:gd name="connsiteX8" fmla="*/ 583613 w 1176817"/>
              <a:gd name="connsiteY8" fmla="*/ 914581 h 914581"/>
              <a:gd name="connsiteX0" fmla="*/ 583729 w 1176933"/>
              <a:gd name="connsiteY0" fmla="*/ 903086 h 903086"/>
              <a:gd name="connsiteX1" fmla="*/ 798788 w 1176933"/>
              <a:gd name="connsiteY1" fmla="*/ 814667 h 903086"/>
              <a:gd name="connsiteX2" fmla="*/ 1103682 w 1176933"/>
              <a:gd name="connsiteY2" fmla="*/ 622931 h 903086"/>
              <a:gd name="connsiteX3" fmla="*/ 1166279 w 1176933"/>
              <a:gd name="connsiteY3" fmla="*/ 205748 h 903086"/>
              <a:gd name="connsiteX4" fmla="*/ 935723 w 1176933"/>
              <a:gd name="connsiteY4" fmla="*/ 24779 h 903086"/>
              <a:gd name="connsiteX5" fmla="*/ 395785 w 1176933"/>
              <a:gd name="connsiteY5" fmla="*/ 45780 h 903086"/>
              <a:gd name="connsiteX6" fmla="*/ 2702 w 1176933"/>
              <a:gd name="connsiteY6" fmla="*/ 603875 h 903086"/>
              <a:gd name="connsiteX7" fmla="*/ 519831 w 1176933"/>
              <a:gd name="connsiteY7" fmla="*/ 788879 h 903086"/>
              <a:gd name="connsiteX8" fmla="*/ 583729 w 1176933"/>
              <a:gd name="connsiteY8" fmla="*/ 903086 h 903086"/>
              <a:gd name="connsiteX0" fmla="*/ 550834 w 1144038"/>
              <a:gd name="connsiteY0" fmla="*/ 914274 h 914274"/>
              <a:gd name="connsiteX1" fmla="*/ 765893 w 1144038"/>
              <a:gd name="connsiteY1" fmla="*/ 825855 h 914274"/>
              <a:gd name="connsiteX2" fmla="*/ 1070787 w 1144038"/>
              <a:gd name="connsiteY2" fmla="*/ 634119 h 914274"/>
              <a:gd name="connsiteX3" fmla="*/ 1133384 w 1144038"/>
              <a:gd name="connsiteY3" fmla="*/ 216936 h 914274"/>
              <a:gd name="connsiteX4" fmla="*/ 902828 w 1144038"/>
              <a:gd name="connsiteY4" fmla="*/ 35967 h 914274"/>
              <a:gd name="connsiteX5" fmla="*/ 362890 w 1144038"/>
              <a:gd name="connsiteY5" fmla="*/ 56968 h 914274"/>
              <a:gd name="connsiteX6" fmla="*/ 2851 w 1144038"/>
              <a:gd name="connsiteY6" fmla="*/ 610585 h 914274"/>
              <a:gd name="connsiteX7" fmla="*/ 486936 w 1144038"/>
              <a:gd name="connsiteY7" fmla="*/ 800067 h 914274"/>
              <a:gd name="connsiteX8" fmla="*/ 550834 w 1144038"/>
              <a:gd name="connsiteY8" fmla="*/ 914274 h 914274"/>
              <a:gd name="connsiteX0" fmla="*/ 550834 w 1144038"/>
              <a:gd name="connsiteY0" fmla="*/ 914274 h 914274"/>
              <a:gd name="connsiteX1" fmla="*/ 765893 w 1144038"/>
              <a:gd name="connsiteY1" fmla="*/ 825855 h 914274"/>
              <a:gd name="connsiteX2" fmla="*/ 1070787 w 1144038"/>
              <a:gd name="connsiteY2" fmla="*/ 634119 h 914274"/>
              <a:gd name="connsiteX3" fmla="*/ 1133384 w 1144038"/>
              <a:gd name="connsiteY3" fmla="*/ 216936 h 914274"/>
              <a:gd name="connsiteX4" fmla="*/ 902828 w 1144038"/>
              <a:gd name="connsiteY4" fmla="*/ 35967 h 914274"/>
              <a:gd name="connsiteX5" fmla="*/ 362890 w 1144038"/>
              <a:gd name="connsiteY5" fmla="*/ 56968 h 914274"/>
              <a:gd name="connsiteX6" fmla="*/ 2851 w 1144038"/>
              <a:gd name="connsiteY6" fmla="*/ 610585 h 914274"/>
              <a:gd name="connsiteX7" fmla="*/ 486936 w 1144038"/>
              <a:gd name="connsiteY7" fmla="*/ 800067 h 914274"/>
              <a:gd name="connsiteX8" fmla="*/ 550834 w 1144038"/>
              <a:gd name="connsiteY8" fmla="*/ 914274 h 914274"/>
              <a:gd name="connsiteX0" fmla="*/ 550834 w 1144038"/>
              <a:gd name="connsiteY0" fmla="*/ 914274 h 914274"/>
              <a:gd name="connsiteX1" fmla="*/ 765893 w 1144038"/>
              <a:gd name="connsiteY1" fmla="*/ 825855 h 914274"/>
              <a:gd name="connsiteX2" fmla="*/ 1070787 w 1144038"/>
              <a:gd name="connsiteY2" fmla="*/ 634119 h 914274"/>
              <a:gd name="connsiteX3" fmla="*/ 1133384 w 1144038"/>
              <a:gd name="connsiteY3" fmla="*/ 216936 h 914274"/>
              <a:gd name="connsiteX4" fmla="*/ 902828 w 1144038"/>
              <a:gd name="connsiteY4" fmla="*/ 35967 h 914274"/>
              <a:gd name="connsiteX5" fmla="*/ 362890 w 1144038"/>
              <a:gd name="connsiteY5" fmla="*/ 56968 h 914274"/>
              <a:gd name="connsiteX6" fmla="*/ 2851 w 1144038"/>
              <a:gd name="connsiteY6" fmla="*/ 610585 h 914274"/>
              <a:gd name="connsiteX7" fmla="*/ 486936 w 1144038"/>
              <a:gd name="connsiteY7" fmla="*/ 800067 h 914274"/>
              <a:gd name="connsiteX8" fmla="*/ 550834 w 1144038"/>
              <a:gd name="connsiteY8" fmla="*/ 914274 h 914274"/>
              <a:gd name="connsiteX0" fmla="*/ 550837 w 1144041"/>
              <a:gd name="connsiteY0" fmla="*/ 905437 h 905437"/>
              <a:gd name="connsiteX1" fmla="*/ 765896 w 1144041"/>
              <a:gd name="connsiteY1" fmla="*/ 817018 h 905437"/>
              <a:gd name="connsiteX2" fmla="*/ 1070790 w 1144041"/>
              <a:gd name="connsiteY2" fmla="*/ 625282 h 905437"/>
              <a:gd name="connsiteX3" fmla="*/ 1133387 w 1144041"/>
              <a:gd name="connsiteY3" fmla="*/ 208099 h 905437"/>
              <a:gd name="connsiteX4" fmla="*/ 902831 w 1144041"/>
              <a:gd name="connsiteY4" fmla="*/ 27130 h 905437"/>
              <a:gd name="connsiteX5" fmla="*/ 362893 w 1144041"/>
              <a:gd name="connsiteY5" fmla="*/ 48131 h 905437"/>
              <a:gd name="connsiteX6" fmla="*/ 2854 w 1144041"/>
              <a:gd name="connsiteY6" fmla="*/ 601748 h 905437"/>
              <a:gd name="connsiteX7" fmla="*/ 486939 w 1144041"/>
              <a:gd name="connsiteY7" fmla="*/ 791230 h 905437"/>
              <a:gd name="connsiteX8" fmla="*/ 550837 w 1144041"/>
              <a:gd name="connsiteY8" fmla="*/ 905437 h 90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4041" h="905437">
                <a:moveTo>
                  <a:pt x="550837" y="905437"/>
                </a:moveTo>
                <a:cubicBezTo>
                  <a:pt x="625126" y="903802"/>
                  <a:pt x="679237" y="863710"/>
                  <a:pt x="765896" y="817018"/>
                </a:cubicBezTo>
                <a:cubicBezTo>
                  <a:pt x="852555" y="770326"/>
                  <a:pt x="1009542" y="726768"/>
                  <a:pt x="1070790" y="625282"/>
                </a:cubicBezTo>
                <a:cubicBezTo>
                  <a:pt x="1132038" y="523796"/>
                  <a:pt x="1161380" y="307791"/>
                  <a:pt x="1133387" y="208099"/>
                </a:cubicBezTo>
                <a:cubicBezTo>
                  <a:pt x="1105394" y="108407"/>
                  <a:pt x="1022719" y="53848"/>
                  <a:pt x="902831" y="27130"/>
                </a:cubicBezTo>
                <a:cubicBezTo>
                  <a:pt x="782943" y="412"/>
                  <a:pt x="513213" y="-25440"/>
                  <a:pt x="362893" y="48131"/>
                </a:cubicBezTo>
                <a:cubicBezTo>
                  <a:pt x="212573" y="121702"/>
                  <a:pt x="-28964" y="168558"/>
                  <a:pt x="2854" y="601748"/>
                </a:cubicBezTo>
                <a:cubicBezTo>
                  <a:pt x="40207" y="875873"/>
                  <a:pt x="350499" y="788031"/>
                  <a:pt x="486939" y="791230"/>
                </a:cubicBezTo>
                <a:cubicBezTo>
                  <a:pt x="640409" y="814584"/>
                  <a:pt x="550837" y="905437"/>
                  <a:pt x="550837" y="905437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87A3F6D-9564-7E76-9AEB-86156B1D8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73" y="553336"/>
            <a:ext cx="5246535" cy="56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2EABF-C096-B1B3-D47F-DFC681DA7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180" y="1425354"/>
            <a:ext cx="4378153" cy="3030029"/>
          </a:xfrm>
        </p:spPr>
        <p:txBody>
          <a:bodyPr>
            <a:normAutofit/>
          </a:bodyPr>
          <a:lstStyle/>
          <a:p>
            <a:pPr algn="ctr"/>
            <a:r>
              <a:rPr lang="en-FR" dirty="0"/>
              <a:t>Déroulement de la partie</a:t>
            </a:r>
          </a:p>
        </p:txBody>
      </p:sp>
    </p:spTree>
    <p:extLst>
      <p:ext uri="{BB962C8B-B14F-4D97-AF65-F5344CB8AC3E}">
        <p14:creationId xmlns:p14="http://schemas.microsoft.com/office/powerpoint/2010/main" val="168926098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5" name="Freeform: Shape 6152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66" name="Freeform: Shape 6154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6167" name="Rectangle 6156">
            <a:extLst>
              <a:ext uri="{FF2B5EF4-FFF2-40B4-BE49-F238E27FC236}">
                <a16:creationId xmlns:a16="http://schemas.microsoft.com/office/drawing/2014/main" id="{D0940C6F-9A54-410C-9BCD-203E8D97F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8" name="Freeform: Shape 6158">
            <a:extLst>
              <a:ext uri="{FF2B5EF4-FFF2-40B4-BE49-F238E27FC236}">
                <a16:creationId xmlns:a16="http://schemas.microsoft.com/office/drawing/2014/main" id="{D98B472A-D6EF-4DBE-8152-4B2AA75D8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746" y="1078631"/>
            <a:ext cx="5776791" cy="5009321"/>
          </a:xfrm>
          <a:custGeom>
            <a:avLst/>
            <a:gdLst>
              <a:gd name="connsiteX0" fmla="*/ 4237554 w 7832861"/>
              <a:gd name="connsiteY0" fmla="*/ 1051 h 6021285"/>
              <a:gd name="connsiteX1" fmla="*/ 6794477 w 7832861"/>
              <a:gd name="connsiteY1" fmla="*/ 1540633 h 6021285"/>
              <a:gd name="connsiteX2" fmla="*/ 7189105 w 7832861"/>
              <a:gd name="connsiteY2" fmla="*/ 3895332 h 6021285"/>
              <a:gd name="connsiteX3" fmla="*/ 7832861 w 7832861"/>
              <a:gd name="connsiteY3" fmla="*/ 4544816 h 6021285"/>
              <a:gd name="connsiteX4" fmla="*/ 6807235 w 7832861"/>
              <a:gd name="connsiteY4" fmla="*/ 4774287 h 6021285"/>
              <a:gd name="connsiteX5" fmla="*/ 4462697 w 7832861"/>
              <a:gd name="connsiteY5" fmla="*/ 5728371 h 6021285"/>
              <a:gd name="connsiteX6" fmla="*/ 2015005 w 7832861"/>
              <a:gd name="connsiteY6" fmla="*/ 5896478 h 6021285"/>
              <a:gd name="connsiteX7" fmla="*/ 131003 w 7832861"/>
              <a:gd name="connsiteY7" fmla="*/ 4020686 h 6021285"/>
              <a:gd name="connsiteX8" fmla="*/ 1330810 w 7832861"/>
              <a:gd name="connsiteY8" fmla="*/ 518885 h 6021285"/>
              <a:gd name="connsiteX9" fmla="*/ 2228690 w 7832861"/>
              <a:gd name="connsiteY9" fmla="*/ 261285 h 6021285"/>
              <a:gd name="connsiteX10" fmla="*/ 2230235 w 7832861"/>
              <a:gd name="connsiteY10" fmla="*/ 260915 h 6021285"/>
              <a:gd name="connsiteX11" fmla="*/ 2341247 w 7832861"/>
              <a:gd name="connsiteY11" fmla="*/ 221774 h 6021285"/>
              <a:gd name="connsiteX12" fmla="*/ 2729122 w 7832861"/>
              <a:gd name="connsiteY12" fmla="*/ 145569 h 6021285"/>
              <a:gd name="connsiteX13" fmla="*/ 2759736 w 7832861"/>
              <a:gd name="connsiteY13" fmla="*/ 144080 h 6021285"/>
              <a:gd name="connsiteX14" fmla="*/ 2777664 w 7832861"/>
              <a:gd name="connsiteY14" fmla="*/ 140289 h 6021285"/>
              <a:gd name="connsiteX15" fmla="*/ 4237554 w 7832861"/>
              <a:gd name="connsiteY15" fmla="*/ 1051 h 6021285"/>
              <a:gd name="connsiteX0" fmla="*/ 4237554 w 7832861"/>
              <a:gd name="connsiteY0" fmla="*/ 1051 h 6021285"/>
              <a:gd name="connsiteX1" fmla="*/ 6794477 w 7832861"/>
              <a:gd name="connsiteY1" fmla="*/ 1540633 h 6021285"/>
              <a:gd name="connsiteX2" fmla="*/ 7189105 w 7832861"/>
              <a:gd name="connsiteY2" fmla="*/ 3895332 h 6021285"/>
              <a:gd name="connsiteX3" fmla="*/ 7832861 w 7832861"/>
              <a:gd name="connsiteY3" fmla="*/ 4544816 h 6021285"/>
              <a:gd name="connsiteX4" fmla="*/ 6807235 w 7832861"/>
              <a:gd name="connsiteY4" fmla="*/ 4774287 h 6021285"/>
              <a:gd name="connsiteX5" fmla="*/ 4462697 w 7832861"/>
              <a:gd name="connsiteY5" fmla="*/ 5728371 h 6021285"/>
              <a:gd name="connsiteX6" fmla="*/ 2015005 w 7832861"/>
              <a:gd name="connsiteY6" fmla="*/ 5896478 h 6021285"/>
              <a:gd name="connsiteX7" fmla="*/ 131003 w 7832861"/>
              <a:gd name="connsiteY7" fmla="*/ 4020686 h 6021285"/>
              <a:gd name="connsiteX8" fmla="*/ 1330810 w 7832861"/>
              <a:gd name="connsiteY8" fmla="*/ 518885 h 6021285"/>
              <a:gd name="connsiteX9" fmla="*/ 2228690 w 7832861"/>
              <a:gd name="connsiteY9" fmla="*/ 261285 h 6021285"/>
              <a:gd name="connsiteX10" fmla="*/ 2230235 w 7832861"/>
              <a:gd name="connsiteY10" fmla="*/ 260915 h 6021285"/>
              <a:gd name="connsiteX11" fmla="*/ 2729122 w 7832861"/>
              <a:gd name="connsiteY11" fmla="*/ 145569 h 6021285"/>
              <a:gd name="connsiteX12" fmla="*/ 2759736 w 7832861"/>
              <a:gd name="connsiteY12" fmla="*/ 144080 h 6021285"/>
              <a:gd name="connsiteX13" fmla="*/ 2777664 w 7832861"/>
              <a:gd name="connsiteY13" fmla="*/ 140289 h 6021285"/>
              <a:gd name="connsiteX14" fmla="*/ 4237554 w 7832861"/>
              <a:gd name="connsiteY14" fmla="*/ 1051 h 6021285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230235 w 7832861"/>
              <a:gd name="connsiteY10" fmla="*/ 259864 h 6020234"/>
              <a:gd name="connsiteX11" fmla="*/ 2729122 w 7832861"/>
              <a:gd name="connsiteY11" fmla="*/ 144518 h 6020234"/>
              <a:gd name="connsiteX12" fmla="*/ 2759736 w 7832861"/>
              <a:gd name="connsiteY12" fmla="*/ 143029 h 6020234"/>
              <a:gd name="connsiteX13" fmla="*/ 4237554 w 7832861"/>
              <a:gd name="connsiteY13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230235 w 7832861"/>
              <a:gd name="connsiteY10" fmla="*/ 259864 h 6020234"/>
              <a:gd name="connsiteX11" fmla="*/ 2729122 w 7832861"/>
              <a:gd name="connsiteY11" fmla="*/ 144518 h 6020234"/>
              <a:gd name="connsiteX12" fmla="*/ 4237554 w 7832861"/>
              <a:gd name="connsiteY12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729122 w 7832861"/>
              <a:gd name="connsiteY10" fmla="*/ 144518 h 6020234"/>
              <a:gd name="connsiteX11" fmla="*/ 4237554 w 7832861"/>
              <a:gd name="connsiteY11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29122 w 7832861"/>
              <a:gd name="connsiteY9" fmla="*/ 144518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29122 w 7832861"/>
              <a:gd name="connsiteY9" fmla="*/ 144518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80941 w 7832861"/>
              <a:gd name="connsiteY9" fmla="*/ 69783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80941 w 7832861"/>
              <a:gd name="connsiteY9" fmla="*/ 69783 h 6020234"/>
              <a:gd name="connsiteX10" fmla="*/ 4237554 w 7832861"/>
              <a:gd name="connsiteY10" fmla="*/ 0 h 6020234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84730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84730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144519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607516 h 6035181"/>
              <a:gd name="connsiteX9" fmla="*/ 2780941 w 7832861"/>
              <a:gd name="connsiteY9" fmla="*/ 144519 h 6035181"/>
              <a:gd name="connsiteX10" fmla="*/ 4237554 w 7832861"/>
              <a:gd name="connsiteY10" fmla="*/ 0 h 6035181"/>
              <a:gd name="connsiteX0" fmla="*/ 4265780 w 7861087"/>
              <a:gd name="connsiteY0" fmla="*/ 0 h 6035181"/>
              <a:gd name="connsiteX1" fmla="*/ 6822703 w 7861087"/>
              <a:gd name="connsiteY1" fmla="*/ 1554529 h 6035181"/>
              <a:gd name="connsiteX2" fmla="*/ 7217331 w 7861087"/>
              <a:gd name="connsiteY2" fmla="*/ 3909228 h 6035181"/>
              <a:gd name="connsiteX3" fmla="*/ 7861087 w 7861087"/>
              <a:gd name="connsiteY3" fmla="*/ 4558712 h 6035181"/>
              <a:gd name="connsiteX4" fmla="*/ 6835461 w 7861087"/>
              <a:gd name="connsiteY4" fmla="*/ 4788183 h 6035181"/>
              <a:gd name="connsiteX5" fmla="*/ 4490923 w 7861087"/>
              <a:gd name="connsiteY5" fmla="*/ 5742267 h 6035181"/>
              <a:gd name="connsiteX6" fmla="*/ 2043231 w 7861087"/>
              <a:gd name="connsiteY6" fmla="*/ 5910374 h 6035181"/>
              <a:gd name="connsiteX7" fmla="*/ 159229 w 7861087"/>
              <a:gd name="connsiteY7" fmla="*/ 4034582 h 6035181"/>
              <a:gd name="connsiteX8" fmla="*/ 1289943 w 7861087"/>
              <a:gd name="connsiteY8" fmla="*/ 622464 h 6035181"/>
              <a:gd name="connsiteX9" fmla="*/ 2809167 w 7861087"/>
              <a:gd name="connsiteY9" fmla="*/ 144519 h 6035181"/>
              <a:gd name="connsiteX10" fmla="*/ 4265780 w 7861087"/>
              <a:gd name="connsiteY10" fmla="*/ 0 h 603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61087" h="6035181">
                <a:moveTo>
                  <a:pt x="4265780" y="0"/>
                </a:moveTo>
                <a:cubicBezTo>
                  <a:pt x="5338002" y="21445"/>
                  <a:pt x="6383269" y="390941"/>
                  <a:pt x="6822703" y="1554529"/>
                </a:cubicBezTo>
                <a:cubicBezTo>
                  <a:pt x="7159410" y="2314095"/>
                  <a:pt x="7103165" y="3447531"/>
                  <a:pt x="7217331" y="3909228"/>
                </a:cubicBezTo>
                <a:cubicBezTo>
                  <a:pt x="7342397" y="4433062"/>
                  <a:pt x="7861087" y="4558712"/>
                  <a:pt x="7861087" y="4558712"/>
                </a:cubicBezTo>
                <a:cubicBezTo>
                  <a:pt x="7709964" y="4623369"/>
                  <a:pt x="7377128" y="4620797"/>
                  <a:pt x="6835461" y="4788183"/>
                </a:cubicBezTo>
                <a:cubicBezTo>
                  <a:pt x="6293793" y="4955568"/>
                  <a:pt x="5289626" y="5555233"/>
                  <a:pt x="4490923" y="5742267"/>
                </a:cubicBezTo>
                <a:cubicBezTo>
                  <a:pt x="3692220" y="5929300"/>
                  <a:pt x="2765184" y="6194987"/>
                  <a:pt x="2043231" y="5910374"/>
                </a:cubicBezTo>
                <a:cubicBezTo>
                  <a:pt x="1321278" y="5625761"/>
                  <a:pt x="284777" y="4915900"/>
                  <a:pt x="159229" y="4034582"/>
                </a:cubicBezTo>
                <a:cubicBezTo>
                  <a:pt x="33681" y="3153264"/>
                  <a:pt x="-456595" y="1392285"/>
                  <a:pt x="1289943" y="622464"/>
                </a:cubicBezTo>
                <a:cubicBezTo>
                  <a:pt x="2241160" y="260608"/>
                  <a:pt x="2324710" y="230825"/>
                  <a:pt x="2809167" y="144519"/>
                </a:cubicBezTo>
                <a:cubicBezTo>
                  <a:pt x="3450164" y="31575"/>
                  <a:pt x="3780243" y="8313"/>
                  <a:pt x="4265780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1A548-9CFC-F496-F86E-CA33FD01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956" y="1735115"/>
            <a:ext cx="3983505" cy="24213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Activités</a:t>
            </a:r>
          </a:p>
        </p:txBody>
      </p:sp>
      <p:sp>
        <p:nvSpPr>
          <p:cNvPr id="6169" name="Freeform: Shape 6160">
            <a:extLst>
              <a:ext uri="{FF2B5EF4-FFF2-40B4-BE49-F238E27FC236}">
                <a16:creationId xmlns:a16="http://schemas.microsoft.com/office/drawing/2014/main" id="{FB69A980-D397-4383-991D-6DC2FB1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5556" y="935488"/>
            <a:ext cx="4587669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70" name="Freeform: Shape 6162">
            <a:extLst>
              <a:ext uri="{FF2B5EF4-FFF2-40B4-BE49-F238E27FC236}">
                <a16:creationId xmlns:a16="http://schemas.microsoft.com/office/drawing/2014/main" id="{9752318E-D247-4ED8-8B91-ED4663F23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746" y="1000537"/>
            <a:ext cx="5776791" cy="5009321"/>
          </a:xfrm>
          <a:custGeom>
            <a:avLst/>
            <a:gdLst>
              <a:gd name="connsiteX0" fmla="*/ 4237554 w 7832861"/>
              <a:gd name="connsiteY0" fmla="*/ 1051 h 6021285"/>
              <a:gd name="connsiteX1" fmla="*/ 6794477 w 7832861"/>
              <a:gd name="connsiteY1" fmla="*/ 1540633 h 6021285"/>
              <a:gd name="connsiteX2" fmla="*/ 7189105 w 7832861"/>
              <a:gd name="connsiteY2" fmla="*/ 3895332 h 6021285"/>
              <a:gd name="connsiteX3" fmla="*/ 7832861 w 7832861"/>
              <a:gd name="connsiteY3" fmla="*/ 4544816 h 6021285"/>
              <a:gd name="connsiteX4" fmla="*/ 6807235 w 7832861"/>
              <a:gd name="connsiteY4" fmla="*/ 4774287 h 6021285"/>
              <a:gd name="connsiteX5" fmla="*/ 4462697 w 7832861"/>
              <a:gd name="connsiteY5" fmla="*/ 5728371 h 6021285"/>
              <a:gd name="connsiteX6" fmla="*/ 2015005 w 7832861"/>
              <a:gd name="connsiteY6" fmla="*/ 5896478 h 6021285"/>
              <a:gd name="connsiteX7" fmla="*/ 131003 w 7832861"/>
              <a:gd name="connsiteY7" fmla="*/ 4020686 h 6021285"/>
              <a:gd name="connsiteX8" fmla="*/ 1330810 w 7832861"/>
              <a:gd name="connsiteY8" fmla="*/ 518885 h 6021285"/>
              <a:gd name="connsiteX9" fmla="*/ 2228690 w 7832861"/>
              <a:gd name="connsiteY9" fmla="*/ 261285 h 6021285"/>
              <a:gd name="connsiteX10" fmla="*/ 2230235 w 7832861"/>
              <a:gd name="connsiteY10" fmla="*/ 260915 h 6021285"/>
              <a:gd name="connsiteX11" fmla="*/ 2341247 w 7832861"/>
              <a:gd name="connsiteY11" fmla="*/ 221774 h 6021285"/>
              <a:gd name="connsiteX12" fmla="*/ 2729122 w 7832861"/>
              <a:gd name="connsiteY12" fmla="*/ 145569 h 6021285"/>
              <a:gd name="connsiteX13" fmla="*/ 2759736 w 7832861"/>
              <a:gd name="connsiteY13" fmla="*/ 144080 h 6021285"/>
              <a:gd name="connsiteX14" fmla="*/ 2777664 w 7832861"/>
              <a:gd name="connsiteY14" fmla="*/ 140289 h 6021285"/>
              <a:gd name="connsiteX15" fmla="*/ 4237554 w 7832861"/>
              <a:gd name="connsiteY15" fmla="*/ 1051 h 6021285"/>
              <a:gd name="connsiteX0" fmla="*/ 4237554 w 7832861"/>
              <a:gd name="connsiteY0" fmla="*/ 1051 h 6021285"/>
              <a:gd name="connsiteX1" fmla="*/ 6794477 w 7832861"/>
              <a:gd name="connsiteY1" fmla="*/ 1540633 h 6021285"/>
              <a:gd name="connsiteX2" fmla="*/ 7189105 w 7832861"/>
              <a:gd name="connsiteY2" fmla="*/ 3895332 h 6021285"/>
              <a:gd name="connsiteX3" fmla="*/ 7832861 w 7832861"/>
              <a:gd name="connsiteY3" fmla="*/ 4544816 h 6021285"/>
              <a:gd name="connsiteX4" fmla="*/ 6807235 w 7832861"/>
              <a:gd name="connsiteY4" fmla="*/ 4774287 h 6021285"/>
              <a:gd name="connsiteX5" fmla="*/ 4462697 w 7832861"/>
              <a:gd name="connsiteY5" fmla="*/ 5728371 h 6021285"/>
              <a:gd name="connsiteX6" fmla="*/ 2015005 w 7832861"/>
              <a:gd name="connsiteY6" fmla="*/ 5896478 h 6021285"/>
              <a:gd name="connsiteX7" fmla="*/ 131003 w 7832861"/>
              <a:gd name="connsiteY7" fmla="*/ 4020686 h 6021285"/>
              <a:gd name="connsiteX8" fmla="*/ 1330810 w 7832861"/>
              <a:gd name="connsiteY8" fmla="*/ 518885 h 6021285"/>
              <a:gd name="connsiteX9" fmla="*/ 2228690 w 7832861"/>
              <a:gd name="connsiteY9" fmla="*/ 261285 h 6021285"/>
              <a:gd name="connsiteX10" fmla="*/ 2230235 w 7832861"/>
              <a:gd name="connsiteY10" fmla="*/ 260915 h 6021285"/>
              <a:gd name="connsiteX11" fmla="*/ 2729122 w 7832861"/>
              <a:gd name="connsiteY11" fmla="*/ 145569 h 6021285"/>
              <a:gd name="connsiteX12" fmla="*/ 2759736 w 7832861"/>
              <a:gd name="connsiteY12" fmla="*/ 144080 h 6021285"/>
              <a:gd name="connsiteX13" fmla="*/ 2777664 w 7832861"/>
              <a:gd name="connsiteY13" fmla="*/ 140289 h 6021285"/>
              <a:gd name="connsiteX14" fmla="*/ 4237554 w 7832861"/>
              <a:gd name="connsiteY14" fmla="*/ 1051 h 6021285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230235 w 7832861"/>
              <a:gd name="connsiteY10" fmla="*/ 259864 h 6020234"/>
              <a:gd name="connsiteX11" fmla="*/ 2729122 w 7832861"/>
              <a:gd name="connsiteY11" fmla="*/ 144518 h 6020234"/>
              <a:gd name="connsiteX12" fmla="*/ 2759736 w 7832861"/>
              <a:gd name="connsiteY12" fmla="*/ 143029 h 6020234"/>
              <a:gd name="connsiteX13" fmla="*/ 4237554 w 7832861"/>
              <a:gd name="connsiteY13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230235 w 7832861"/>
              <a:gd name="connsiteY10" fmla="*/ 259864 h 6020234"/>
              <a:gd name="connsiteX11" fmla="*/ 2729122 w 7832861"/>
              <a:gd name="connsiteY11" fmla="*/ 144518 h 6020234"/>
              <a:gd name="connsiteX12" fmla="*/ 4237554 w 7832861"/>
              <a:gd name="connsiteY12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729122 w 7832861"/>
              <a:gd name="connsiteY10" fmla="*/ 144518 h 6020234"/>
              <a:gd name="connsiteX11" fmla="*/ 4237554 w 7832861"/>
              <a:gd name="connsiteY11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29122 w 7832861"/>
              <a:gd name="connsiteY9" fmla="*/ 144518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29122 w 7832861"/>
              <a:gd name="connsiteY9" fmla="*/ 144518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80941 w 7832861"/>
              <a:gd name="connsiteY9" fmla="*/ 69783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80941 w 7832861"/>
              <a:gd name="connsiteY9" fmla="*/ 69783 h 6020234"/>
              <a:gd name="connsiteX10" fmla="*/ 4237554 w 7832861"/>
              <a:gd name="connsiteY10" fmla="*/ 0 h 6020234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84730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84730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144519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607516 h 6035181"/>
              <a:gd name="connsiteX9" fmla="*/ 2780941 w 7832861"/>
              <a:gd name="connsiteY9" fmla="*/ 144519 h 6035181"/>
              <a:gd name="connsiteX10" fmla="*/ 4237554 w 7832861"/>
              <a:gd name="connsiteY10" fmla="*/ 0 h 6035181"/>
              <a:gd name="connsiteX0" fmla="*/ 4265780 w 7861087"/>
              <a:gd name="connsiteY0" fmla="*/ 0 h 6035181"/>
              <a:gd name="connsiteX1" fmla="*/ 6822703 w 7861087"/>
              <a:gd name="connsiteY1" fmla="*/ 1554529 h 6035181"/>
              <a:gd name="connsiteX2" fmla="*/ 7217331 w 7861087"/>
              <a:gd name="connsiteY2" fmla="*/ 3909228 h 6035181"/>
              <a:gd name="connsiteX3" fmla="*/ 7861087 w 7861087"/>
              <a:gd name="connsiteY3" fmla="*/ 4558712 h 6035181"/>
              <a:gd name="connsiteX4" fmla="*/ 6835461 w 7861087"/>
              <a:gd name="connsiteY4" fmla="*/ 4788183 h 6035181"/>
              <a:gd name="connsiteX5" fmla="*/ 4490923 w 7861087"/>
              <a:gd name="connsiteY5" fmla="*/ 5742267 h 6035181"/>
              <a:gd name="connsiteX6" fmla="*/ 2043231 w 7861087"/>
              <a:gd name="connsiteY6" fmla="*/ 5910374 h 6035181"/>
              <a:gd name="connsiteX7" fmla="*/ 159229 w 7861087"/>
              <a:gd name="connsiteY7" fmla="*/ 4034582 h 6035181"/>
              <a:gd name="connsiteX8" fmla="*/ 1289943 w 7861087"/>
              <a:gd name="connsiteY8" fmla="*/ 622464 h 6035181"/>
              <a:gd name="connsiteX9" fmla="*/ 2809167 w 7861087"/>
              <a:gd name="connsiteY9" fmla="*/ 144519 h 6035181"/>
              <a:gd name="connsiteX10" fmla="*/ 4265780 w 7861087"/>
              <a:gd name="connsiteY10" fmla="*/ 0 h 603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61087" h="6035181">
                <a:moveTo>
                  <a:pt x="4265780" y="0"/>
                </a:moveTo>
                <a:cubicBezTo>
                  <a:pt x="5338002" y="21445"/>
                  <a:pt x="6383269" y="390941"/>
                  <a:pt x="6822703" y="1554529"/>
                </a:cubicBezTo>
                <a:cubicBezTo>
                  <a:pt x="7159410" y="2314095"/>
                  <a:pt x="7103165" y="3447531"/>
                  <a:pt x="7217331" y="3909228"/>
                </a:cubicBezTo>
                <a:cubicBezTo>
                  <a:pt x="7342397" y="4433062"/>
                  <a:pt x="7861087" y="4558712"/>
                  <a:pt x="7861087" y="4558712"/>
                </a:cubicBezTo>
                <a:cubicBezTo>
                  <a:pt x="7709964" y="4623369"/>
                  <a:pt x="7377128" y="4620797"/>
                  <a:pt x="6835461" y="4788183"/>
                </a:cubicBezTo>
                <a:cubicBezTo>
                  <a:pt x="6293793" y="4955568"/>
                  <a:pt x="5289626" y="5555233"/>
                  <a:pt x="4490923" y="5742267"/>
                </a:cubicBezTo>
                <a:cubicBezTo>
                  <a:pt x="3692220" y="5929300"/>
                  <a:pt x="2765184" y="6194987"/>
                  <a:pt x="2043231" y="5910374"/>
                </a:cubicBezTo>
                <a:cubicBezTo>
                  <a:pt x="1321278" y="5625761"/>
                  <a:pt x="284777" y="4915900"/>
                  <a:pt x="159229" y="4034582"/>
                </a:cubicBezTo>
                <a:cubicBezTo>
                  <a:pt x="33681" y="3153264"/>
                  <a:pt x="-456595" y="1392285"/>
                  <a:pt x="1289943" y="622464"/>
                </a:cubicBezTo>
                <a:cubicBezTo>
                  <a:pt x="2241160" y="260608"/>
                  <a:pt x="2324710" y="230825"/>
                  <a:pt x="2809167" y="144519"/>
                </a:cubicBezTo>
                <a:cubicBezTo>
                  <a:pt x="3450164" y="31575"/>
                  <a:pt x="3780243" y="8313"/>
                  <a:pt x="426578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E9B52B3-17A5-C3C3-D619-79FB11E58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2824" y="4390921"/>
            <a:ext cx="2439732" cy="204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C9DA79C-3365-DFA3-7DCB-C72FCD909C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0341" y="160416"/>
            <a:ext cx="2302564" cy="420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60014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0" name="Freeform: Shape 718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92" name="Freeform: Shape 719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7194" name="Rectangle 719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6" name="Freeform: Shape 719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198" name="Freeform: Shape 719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1E6A3-1F97-439E-E9DE-42D5F83A8EFE}"/>
              </a:ext>
            </a:extLst>
          </p:cNvPr>
          <p:cNvSpPr txBox="1"/>
          <p:nvPr/>
        </p:nvSpPr>
        <p:spPr>
          <a:xfrm>
            <a:off x="1172814" y="1378226"/>
            <a:ext cx="3363687" cy="27087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spc="100">
                <a:latin typeface="+mj-lt"/>
                <a:ea typeface="+mj-ea"/>
                <a:cs typeface="+mj-cs"/>
              </a:rPr>
              <a:t>Diagramme de partie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4B8CD4-F8D9-9FBB-035E-64200D5A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040" y="339502"/>
            <a:ext cx="31496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4871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DFCD-86EC-632C-5FCF-ABE38EE3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Séquence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40D1ECD-FC1E-7D78-6EFA-CDD22A48D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334" y="570909"/>
            <a:ext cx="3479800" cy="53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C2FD80D-D2D0-6E9D-845A-8169D5A3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507" y="558209"/>
            <a:ext cx="3492500" cy="532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25267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hitchatVTI">
  <a:themeElements>
    <a:clrScheme name="bubbles">
      <a:dk1>
        <a:sysClr val="windowText" lastClr="000000"/>
      </a:dk1>
      <a:lt1>
        <a:sysClr val="window" lastClr="FFFFFF"/>
      </a:lt1>
      <a:dk2>
        <a:srgbClr val="071819"/>
      </a:dk2>
      <a:lt2>
        <a:srgbClr val="D5F2EB"/>
      </a:lt2>
      <a:accent1>
        <a:srgbClr val="38B698"/>
      </a:accent1>
      <a:accent2>
        <a:srgbClr val="528BD6"/>
      </a:accent2>
      <a:accent3>
        <a:srgbClr val="31A7C7"/>
      </a:accent3>
      <a:accent4>
        <a:srgbClr val="F15843"/>
      </a:accent4>
      <a:accent5>
        <a:srgbClr val="DE3A6D"/>
      </a:accent5>
      <a:accent6>
        <a:srgbClr val="7AAE3C"/>
      </a:accent6>
      <a:hlink>
        <a:srgbClr val="2F9880"/>
      </a:hlink>
      <a:folHlink>
        <a:srgbClr val="396CD1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70</Words>
  <Application>Microsoft Macintosh PowerPoint</Application>
  <PresentationFormat>Widescreen</PresentationFormat>
  <Paragraphs>27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The Hand</vt:lpstr>
      <vt:lpstr>The Serif Hand</vt:lpstr>
      <vt:lpstr>ChitchatVTI</vt:lpstr>
      <vt:lpstr>Rapport sur le jeu de société : RISK</vt:lpstr>
      <vt:lpstr>Sommaire</vt:lpstr>
      <vt:lpstr>Risk </vt:lpstr>
      <vt:lpstr>Classes et objets</vt:lpstr>
      <vt:lpstr>Cas d’utilisation</vt:lpstr>
      <vt:lpstr>PowerPoint Presentation</vt:lpstr>
      <vt:lpstr>Activités</vt:lpstr>
      <vt:lpstr>PowerPoint Presentation</vt:lpstr>
      <vt:lpstr>Séquence</vt:lpstr>
      <vt:lpstr>Etats / Transitions</vt:lpstr>
      <vt:lpstr>Déploiement</vt:lpstr>
      <vt:lpstr>Paquetage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sur le jeu de société : RISK</dc:title>
  <dc:creator>Alexandre Humbert</dc:creator>
  <cp:lastModifiedBy>Alexandre Humbert</cp:lastModifiedBy>
  <cp:revision>6</cp:revision>
  <dcterms:created xsi:type="dcterms:W3CDTF">2023-01-02T11:17:32Z</dcterms:created>
  <dcterms:modified xsi:type="dcterms:W3CDTF">2023-01-02T14:37:35Z</dcterms:modified>
</cp:coreProperties>
</file>